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7" r:id="rId2"/>
    <p:sldId id="258"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11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3931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3731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35761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98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58968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8263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086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97754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7668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5386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328788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2021/8/6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4870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2021/8/6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031203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21212" y="333574"/>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4155951568"/>
              </p:ext>
            </p:extLst>
          </p:nvPr>
        </p:nvGraphicFramePr>
        <p:xfrm>
          <a:off x="136248" y="1389175"/>
          <a:ext cx="8823271" cy="3777023"/>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年８月６日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当社</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網において音声伝送役務を提供するために用いている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ENUM</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SBC</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DNS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及び中継ルータ、関門系ルータ、メディアゲートウェイ、伝送路、関門交換機で構成される伝送交換設備に加え、新たにモバイル網との発信転送に係る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サーバへの機能の具備及び</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通信に係るデータの変換を行う</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用サーバ、モバイル網との接続用ルータの設置を行い、他社から調達するモバイル網を用いて、ワイヤレス固定電話の提供及び当該サービスと他事業者との相互接続を実現する機能</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）に係る意見提出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100" dirty="0" smtClean="0">
                          <a:solidFill>
                            <a:srgbClr val="000000"/>
                          </a:solidFill>
                          <a:latin typeface="Meiryo UI" pitchFamily="50" charset="-128"/>
                          <a:ea typeface="Meiryo UI" pitchFamily="50" charset="-128"/>
                          <a:cs typeface="Meiryo UI" pitchFamily="50" charset="-128"/>
                        </a:rPr>
                        <a:t>2021</a:t>
                      </a:r>
                      <a:r>
                        <a:rPr kumimoji="0" lang="ja-JP" altLang="en-US" sz="1100" dirty="0" smtClean="0">
                          <a:solidFill>
                            <a:srgbClr val="000000"/>
                          </a:solidFill>
                          <a:latin typeface="Meiryo UI" pitchFamily="50" charset="-128"/>
                          <a:ea typeface="Meiryo UI" pitchFamily="50" charset="-128"/>
                          <a:cs typeface="Meiryo UI" pitchFamily="50" charset="-128"/>
                        </a:rPr>
                        <a:t>年９月６日（月）正午</a:t>
                      </a:r>
                      <a:endParaRPr kumimoji="0" lang="en-US" altLang="ja-JP" sz="1100" dirty="0" smtClean="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36659" y="906869"/>
            <a:ext cx="8802355" cy="291170"/>
          </a:xfrm>
          <a:prstGeom prst="rect">
            <a:avLst/>
          </a:prstGeom>
          <a:noFill/>
          <a:ln>
            <a:solidFill>
              <a:schemeClr val="tx1"/>
            </a:solidFill>
          </a:ln>
        </p:spPr>
        <p:txBody>
          <a:bodyPr wrap="square" rtlCol="0">
            <a:spAutoFit/>
          </a:bodyPr>
          <a:lstStyle/>
          <a:p>
            <a:pPr marL="263776" marR="0" lvl="0" indent="-263776"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15" name="テキスト ボックス 14"/>
          <p:cNvSpPr txBox="1"/>
          <p:nvPr/>
        </p:nvSpPr>
        <p:spPr>
          <a:xfrm>
            <a:off x="7870581" y="252794"/>
            <a:ext cx="1297537" cy="660117"/>
          </a:xfrm>
          <a:prstGeom prst="rect">
            <a:avLst/>
          </a:prstGeom>
          <a:noFill/>
          <a:ln>
            <a:noFill/>
          </a:ln>
        </p:spPr>
        <p:txBody>
          <a:bodyPr wrap="square" rtlCol="0" anchor="ctr">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年８月</a:t>
            </a: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r>
              <a:rPr kumimoji="1" lang="ja-JP" altLang="en-US" sz="73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kumimoji="1" lang="en-US" altLang="ja-JP"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dist" defTabSz="914400"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52411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25463551"/>
              </p:ext>
            </p:extLst>
          </p:nvPr>
        </p:nvGraphicFramePr>
        <p:xfrm>
          <a:off x="136248" y="1987394"/>
          <a:ext cx="8801101" cy="4263963"/>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5812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62384"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180" rtl="0" eaLnBrk="1" fontAlgn="auto" latinLnBrk="0" hangingPunct="1">
              <a:lnSpc>
                <a:spcPct val="100000"/>
              </a:lnSpc>
              <a:spcBef>
                <a:spcPct val="0"/>
              </a:spcBef>
              <a:spcAft>
                <a:spcPts val="0"/>
              </a:spcAft>
              <a:buClrTx/>
              <a:buSzTx/>
              <a:buFontTx/>
              <a:buNone/>
              <a:tabLst/>
              <a:defRPr/>
            </a:pP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別紙</a:t>
            </a:r>
            <a:r>
              <a:rPr kumimoji="1" lang="en-US" altLang="ja-JP"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4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1646253880"/>
              </p:ext>
            </p:extLst>
          </p:nvPr>
        </p:nvGraphicFramePr>
        <p:xfrm>
          <a:off x="136248" y="786255"/>
          <a:ext cx="8823271" cy="1008184"/>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253218">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年８月６日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422031">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当社</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網において音声伝送役務を提供するために用いている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ENUM</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SBC</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DNS</a:t>
                      </a:r>
                      <a:r>
                        <a:rPr kumimoji="1" lang="ja-JP" altLang="en-US" sz="1100" b="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及び中継ルータ、関門系ルータ、メディアゲートウェイ、伝送路、関門交換機で構成される伝送交換設備に加え、新たにモバイル網との発信転送に係る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サーバへの機能の具備及び</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通信に係るデータの変換を行う</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用サーバ、モバイル網との接続用ルータの設置を行い、他社から調達するモバイル網を用いて、ワイヤレス固定電話の提供及び当該サービスと他事業者との相互接続を実現する機能</a:t>
                      </a: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423300"/>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484</Words>
  <Application>Microsoft Office PowerPoint</Application>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210806</dc:subject>
  <dc:creator/>
  <cp:lastModifiedBy/>
  <dcterms:created xsi:type="dcterms:W3CDTF">2021-08-06T03:09:19Z</dcterms:created>
  <dcterms:modified xsi:type="dcterms:W3CDTF">2021-08-06T03:09:22Z</dcterms:modified>
</cp:coreProperties>
</file>