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72" r:id="rId1"/>
  </p:sldMasterIdLst>
  <p:sldIdLst>
    <p:sldId id="257" r:id="rId2"/>
    <p:sldId id="258" r:id="rId3"/>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2" d="100"/>
          <a:sy n="102" d="100"/>
        </p:scale>
        <p:origin x="1116"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1143000" y="1122363"/>
            <a:ext cx="6858000" cy="2387600"/>
          </a:xfrm>
        </p:spPr>
        <p:txBody>
          <a:bodyPr anchor="b"/>
          <a:lstStyle>
            <a:lvl1pPr algn="ctr">
              <a:defRPr sz="4500"/>
            </a:lvl1pPr>
          </a:lstStyle>
          <a:p>
            <a:r>
              <a:rPr kumimoji="1" lang="ja-JP" altLang="en-US" smtClean="0"/>
              <a:t>マスター タイトルの書式設定</a:t>
            </a:r>
            <a:endParaRPr kumimoji="1" lang="ja-JP" altLang="en-US"/>
          </a:p>
        </p:txBody>
      </p:sp>
      <p:sp>
        <p:nvSpPr>
          <p:cNvPr id="3" name="サブタイトル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kumimoji="1" lang="ja-JP" altLang="en-US" smtClean="0"/>
              <a:t>マスター サブタイトルの書式設定</a:t>
            </a:r>
            <a:endParaRPr kumimoji="1" lang="ja-JP" altLang="en-US"/>
          </a:p>
        </p:txBody>
      </p:sp>
      <p:sp>
        <p:nvSpPr>
          <p:cNvPr id="4" name="日付プレースホルダー 3"/>
          <p:cNvSpPr>
            <a:spLocks noGrp="1"/>
          </p:cNvSpPr>
          <p:nvPr>
            <p:ph type="dt" sz="half" idx="10"/>
          </p:nvPr>
        </p:nvSpPr>
        <p:spPr/>
        <p:txBody>
          <a:bodyPr/>
          <a:lstStyle/>
          <a:p>
            <a:fld id="{26EEFA4D-8A83-4106-BC5D-C008A81B36C1}" type="datetimeFigureOut">
              <a:rPr kumimoji="1" lang="ja-JP" altLang="en-US" smtClean="0"/>
              <a:t>2021/10/7</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0C44E0B4-5B99-4CC6-A450-D6BDCDCE11D2}" type="slidenum">
              <a:rPr kumimoji="1" lang="ja-JP" altLang="en-US" smtClean="0"/>
              <a:t>‹#›</a:t>
            </a:fld>
            <a:endParaRPr kumimoji="1" lang="ja-JP" altLang="en-US"/>
          </a:p>
        </p:txBody>
      </p:sp>
    </p:spTree>
    <p:extLst>
      <p:ext uri="{BB962C8B-B14F-4D97-AF65-F5344CB8AC3E}">
        <p14:creationId xmlns:p14="http://schemas.microsoft.com/office/powerpoint/2010/main" val="213931980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26EEFA4D-8A83-4106-BC5D-C008A81B36C1}" type="datetimeFigureOut">
              <a:rPr kumimoji="1" lang="ja-JP" altLang="en-US" smtClean="0"/>
              <a:t>2021/10/7</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0C44E0B4-5B99-4CC6-A450-D6BDCDCE11D2}" type="slidenum">
              <a:rPr kumimoji="1" lang="ja-JP" altLang="en-US" smtClean="0"/>
              <a:t>‹#›</a:t>
            </a:fld>
            <a:endParaRPr kumimoji="1" lang="ja-JP" altLang="en-US"/>
          </a:p>
        </p:txBody>
      </p:sp>
    </p:spTree>
    <p:extLst>
      <p:ext uri="{BB962C8B-B14F-4D97-AF65-F5344CB8AC3E}">
        <p14:creationId xmlns:p14="http://schemas.microsoft.com/office/powerpoint/2010/main" val="223731848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543675" y="365125"/>
            <a:ext cx="1971675" cy="5811838"/>
          </a:xfrm>
        </p:spPr>
        <p:txBody>
          <a:bodyPr vert="eaVert"/>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a:xfrm>
            <a:off x="628650" y="365125"/>
            <a:ext cx="5800725" cy="5811838"/>
          </a:xfrm>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26EEFA4D-8A83-4106-BC5D-C008A81B36C1}" type="datetimeFigureOut">
              <a:rPr kumimoji="1" lang="ja-JP" altLang="en-US" smtClean="0"/>
              <a:t>2021/10/7</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0C44E0B4-5B99-4CC6-A450-D6BDCDCE11D2}" type="slidenum">
              <a:rPr kumimoji="1" lang="ja-JP" altLang="en-US" smtClean="0"/>
              <a:t>‹#›</a:t>
            </a:fld>
            <a:endParaRPr kumimoji="1" lang="ja-JP" altLang="en-US"/>
          </a:p>
        </p:txBody>
      </p:sp>
    </p:spTree>
    <p:extLst>
      <p:ext uri="{BB962C8B-B14F-4D97-AF65-F5344CB8AC3E}">
        <p14:creationId xmlns:p14="http://schemas.microsoft.com/office/powerpoint/2010/main" val="43576138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タイトル スライド">
    <p:spTree>
      <p:nvGrpSpPr>
        <p:cNvPr id="1" name=""/>
        <p:cNvGrpSpPr/>
        <p:nvPr/>
      </p:nvGrpSpPr>
      <p:grpSpPr>
        <a:xfrm>
          <a:off x="0" y="0"/>
          <a:ext cx="0" cy="0"/>
          <a:chOff x="0" y="0"/>
          <a:chExt cx="0" cy="0"/>
        </a:xfrm>
      </p:grpSpPr>
    </p:spTree>
    <p:extLst>
      <p:ext uri="{BB962C8B-B14F-4D97-AF65-F5344CB8AC3E}">
        <p14:creationId xmlns:p14="http://schemas.microsoft.com/office/powerpoint/2010/main" val="41719891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26EEFA4D-8A83-4106-BC5D-C008A81B36C1}" type="datetimeFigureOut">
              <a:rPr kumimoji="1" lang="ja-JP" altLang="en-US" smtClean="0"/>
              <a:t>2021/10/7</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0C44E0B4-5B99-4CC6-A450-D6BDCDCE11D2}" type="slidenum">
              <a:rPr kumimoji="1" lang="ja-JP" altLang="en-US" smtClean="0"/>
              <a:t>‹#›</a:t>
            </a:fld>
            <a:endParaRPr kumimoji="1" lang="ja-JP" altLang="en-US"/>
          </a:p>
        </p:txBody>
      </p:sp>
    </p:spTree>
    <p:extLst>
      <p:ext uri="{BB962C8B-B14F-4D97-AF65-F5344CB8AC3E}">
        <p14:creationId xmlns:p14="http://schemas.microsoft.com/office/powerpoint/2010/main" val="258968583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623888" y="1709739"/>
            <a:ext cx="7886700" cy="2852737"/>
          </a:xfrm>
        </p:spPr>
        <p:txBody>
          <a:bodyPr anchor="b"/>
          <a:lstStyle>
            <a:lvl1pPr>
              <a:defRPr sz="4500"/>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kumimoji="1" lang="ja-JP" altLang="en-US" smtClean="0"/>
              <a:t>マスター テキストの書式設定</a:t>
            </a:r>
          </a:p>
        </p:txBody>
      </p:sp>
      <p:sp>
        <p:nvSpPr>
          <p:cNvPr id="4" name="日付プレースホルダー 3"/>
          <p:cNvSpPr>
            <a:spLocks noGrp="1"/>
          </p:cNvSpPr>
          <p:nvPr>
            <p:ph type="dt" sz="half" idx="10"/>
          </p:nvPr>
        </p:nvSpPr>
        <p:spPr/>
        <p:txBody>
          <a:bodyPr/>
          <a:lstStyle/>
          <a:p>
            <a:fld id="{26EEFA4D-8A83-4106-BC5D-C008A81B36C1}" type="datetimeFigureOut">
              <a:rPr kumimoji="1" lang="ja-JP" altLang="en-US" smtClean="0"/>
              <a:t>2021/10/7</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0C44E0B4-5B99-4CC6-A450-D6BDCDCE11D2}" type="slidenum">
              <a:rPr kumimoji="1" lang="ja-JP" altLang="en-US" smtClean="0"/>
              <a:t>‹#›</a:t>
            </a:fld>
            <a:endParaRPr kumimoji="1" lang="ja-JP" altLang="en-US"/>
          </a:p>
        </p:txBody>
      </p:sp>
    </p:spTree>
    <p:extLst>
      <p:ext uri="{BB962C8B-B14F-4D97-AF65-F5344CB8AC3E}">
        <p14:creationId xmlns:p14="http://schemas.microsoft.com/office/powerpoint/2010/main" val="228263080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sz="half" idx="1"/>
          </p:nvPr>
        </p:nvSpPr>
        <p:spPr>
          <a:xfrm>
            <a:off x="628650" y="1825625"/>
            <a:ext cx="3886200" cy="4351338"/>
          </a:xfrm>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ー 3"/>
          <p:cNvSpPr>
            <a:spLocks noGrp="1"/>
          </p:cNvSpPr>
          <p:nvPr>
            <p:ph sz="half" idx="2"/>
          </p:nvPr>
        </p:nvSpPr>
        <p:spPr>
          <a:xfrm>
            <a:off x="4629150" y="1825625"/>
            <a:ext cx="3886200" cy="4351338"/>
          </a:xfrm>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ー 4"/>
          <p:cNvSpPr>
            <a:spLocks noGrp="1"/>
          </p:cNvSpPr>
          <p:nvPr>
            <p:ph type="dt" sz="half" idx="10"/>
          </p:nvPr>
        </p:nvSpPr>
        <p:spPr/>
        <p:txBody>
          <a:bodyPr/>
          <a:lstStyle/>
          <a:p>
            <a:fld id="{26EEFA4D-8A83-4106-BC5D-C008A81B36C1}" type="datetimeFigureOut">
              <a:rPr kumimoji="1" lang="ja-JP" altLang="en-US" smtClean="0"/>
              <a:t>2021/10/7</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0C44E0B4-5B99-4CC6-A450-D6BDCDCE11D2}" type="slidenum">
              <a:rPr kumimoji="1" lang="ja-JP" altLang="en-US" smtClean="0"/>
              <a:t>‹#›</a:t>
            </a:fld>
            <a:endParaRPr kumimoji="1" lang="ja-JP" altLang="en-US"/>
          </a:p>
        </p:txBody>
      </p:sp>
    </p:spTree>
    <p:extLst>
      <p:ext uri="{BB962C8B-B14F-4D97-AF65-F5344CB8AC3E}">
        <p14:creationId xmlns:p14="http://schemas.microsoft.com/office/powerpoint/2010/main" val="22086981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629841" y="365126"/>
            <a:ext cx="7886700" cy="1325563"/>
          </a:xfrm>
        </p:spPr>
        <p:txBody>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kumimoji="1" lang="ja-JP" altLang="en-US" smtClean="0"/>
              <a:t>マスター テキストの書式設定</a:t>
            </a:r>
          </a:p>
        </p:txBody>
      </p:sp>
      <p:sp>
        <p:nvSpPr>
          <p:cNvPr id="4" name="コンテンツ プレースホルダー 3"/>
          <p:cNvSpPr>
            <a:spLocks noGrp="1"/>
          </p:cNvSpPr>
          <p:nvPr>
            <p:ph sz="half" idx="2"/>
          </p:nvPr>
        </p:nvSpPr>
        <p:spPr>
          <a:xfrm>
            <a:off x="629842" y="2505075"/>
            <a:ext cx="3868340" cy="3684588"/>
          </a:xfrm>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ー 4"/>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kumimoji="1" lang="ja-JP" altLang="en-US" smtClean="0"/>
              <a:t>マスター テキストの書式設定</a:t>
            </a:r>
          </a:p>
        </p:txBody>
      </p:sp>
      <p:sp>
        <p:nvSpPr>
          <p:cNvPr id="6" name="コンテンツ プレースホルダー 5"/>
          <p:cNvSpPr>
            <a:spLocks noGrp="1"/>
          </p:cNvSpPr>
          <p:nvPr>
            <p:ph sz="quarter" idx="4"/>
          </p:nvPr>
        </p:nvSpPr>
        <p:spPr>
          <a:xfrm>
            <a:off x="4629150" y="2505075"/>
            <a:ext cx="3887391" cy="3684588"/>
          </a:xfrm>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ー 6"/>
          <p:cNvSpPr>
            <a:spLocks noGrp="1"/>
          </p:cNvSpPr>
          <p:nvPr>
            <p:ph type="dt" sz="half" idx="10"/>
          </p:nvPr>
        </p:nvSpPr>
        <p:spPr/>
        <p:txBody>
          <a:bodyPr/>
          <a:lstStyle/>
          <a:p>
            <a:fld id="{26EEFA4D-8A83-4106-BC5D-C008A81B36C1}" type="datetimeFigureOut">
              <a:rPr kumimoji="1" lang="ja-JP" altLang="en-US" smtClean="0"/>
              <a:t>2021/10/7</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0C44E0B4-5B99-4CC6-A450-D6BDCDCE11D2}" type="slidenum">
              <a:rPr kumimoji="1" lang="ja-JP" altLang="en-US" smtClean="0"/>
              <a:t>‹#›</a:t>
            </a:fld>
            <a:endParaRPr kumimoji="1" lang="ja-JP" altLang="en-US"/>
          </a:p>
        </p:txBody>
      </p:sp>
    </p:spTree>
    <p:extLst>
      <p:ext uri="{BB962C8B-B14F-4D97-AF65-F5344CB8AC3E}">
        <p14:creationId xmlns:p14="http://schemas.microsoft.com/office/powerpoint/2010/main" val="397754041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日付プレースホルダー 2"/>
          <p:cNvSpPr>
            <a:spLocks noGrp="1"/>
          </p:cNvSpPr>
          <p:nvPr>
            <p:ph type="dt" sz="half" idx="10"/>
          </p:nvPr>
        </p:nvSpPr>
        <p:spPr/>
        <p:txBody>
          <a:bodyPr/>
          <a:lstStyle/>
          <a:p>
            <a:fld id="{26EEFA4D-8A83-4106-BC5D-C008A81B36C1}" type="datetimeFigureOut">
              <a:rPr kumimoji="1" lang="ja-JP" altLang="en-US" smtClean="0"/>
              <a:t>2021/10/7</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0C44E0B4-5B99-4CC6-A450-D6BDCDCE11D2}" type="slidenum">
              <a:rPr kumimoji="1" lang="ja-JP" altLang="en-US" smtClean="0"/>
              <a:t>‹#›</a:t>
            </a:fld>
            <a:endParaRPr kumimoji="1" lang="ja-JP" altLang="en-US"/>
          </a:p>
        </p:txBody>
      </p:sp>
    </p:spTree>
    <p:extLst>
      <p:ext uri="{BB962C8B-B14F-4D97-AF65-F5344CB8AC3E}">
        <p14:creationId xmlns:p14="http://schemas.microsoft.com/office/powerpoint/2010/main" val="27668953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26EEFA4D-8A83-4106-BC5D-C008A81B36C1}" type="datetimeFigureOut">
              <a:rPr kumimoji="1" lang="ja-JP" altLang="en-US" smtClean="0"/>
              <a:t>2021/10/7</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0C44E0B4-5B99-4CC6-A450-D6BDCDCE11D2}" type="slidenum">
              <a:rPr kumimoji="1" lang="ja-JP" altLang="en-US" smtClean="0"/>
              <a:t>‹#›</a:t>
            </a:fld>
            <a:endParaRPr kumimoji="1" lang="ja-JP" altLang="en-US"/>
          </a:p>
        </p:txBody>
      </p:sp>
    </p:spTree>
    <p:extLst>
      <p:ext uri="{BB962C8B-B14F-4D97-AF65-F5344CB8AC3E}">
        <p14:creationId xmlns:p14="http://schemas.microsoft.com/office/powerpoint/2010/main" val="29538603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29841" y="457200"/>
            <a:ext cx="2949178" cy="1600200"/>
          </a:xfrm>
        </p:spPr>
        <p:txBody>
          <a:bodyPr anchor="b"/>
          <a:lstStyle>
            <a:lvl1pPr>
              <a:defRPr sz="2400"/>
            </a:lvl1p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ー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26EEFA4D-8A83-4106-BC5D-C008A81B36C1}" type="datetimeFigureOut">
              <a:rPr kumimoji="1" lang="ja-JP" altLang="en-US" smtClean="0"/>
              <a:t>2021/10/7</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0C44E0B4-5B99-4CC6-A450-D6BDCDCE11D2}" type="slidenum">
              <a:rPr kumimoji="1" lang="ja-JP" altLang="en-US" smtClean="0"/>
              <a:t>‹#›</a:t>
            </a:fld>
            <a:endParaRPr kumimoji="1" lang="ja-JP" altLang="en-US"/>
          </a:p>
        </p:txBody>
      </p:sp>
    </p:spTree>
    <p:extLst>
      <p:ext uri="{BB962C8B-B14F-4D97-AF65-F5344CB8AC3E}">
        <p14:creationId xmlns:p14="http://schemas.microsoft.com/office/powerpoint/2010/main" val="32878889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629841" y="457200"/>
            <a:ext cx="2949178" cy="1600200"/>
          </a:xfrm>
        </p:spPr>
        <p:txBody>
          <a:bodyPr anchor="b"/>
          <a:lstStyle>
            <a:lvl1pPr>
              <a:defRPr sz="2400"/>
            </a:lvl1pPr>
          </a:lstStyle>
          <a:p>
            <a:r>
              <a:rPr kumimoji="1" lang="ja-JP" altLang="en-US" smtClean="0"/>
              <a:t>マスター タイトルの書式設定</a:t>
            </a:r>
            <a:endParaRPr kumimoji="1" lang="ja-JP" altLang="en-US"/>
          </a:p>
        </p:txBody>
      </p:sp>
      <p:sp>
        <p:nvSpPr>
          <p:cNvPr id="3" name="図プレースホルダー 2"/>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kumimoji="1" lang="ja-JP" altLang="en-US"/>
          </a:p>
        </p:txBody>
      </p:sp>
      <p:sp>
        <p:nvSpPr>
          <p:cNvPr id="4" name="テキスト プレースホルダー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26EEFA4D-8A83-4106-BC5D-C008A81B36C1}" type="datetimeFigureOut">
              <a:rPr kumimoji="1" lang="ja-JP" altLang="en-US" smtClean="0"/>
              <a:t>2021/10/7</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0C44E0B4-5B99-4CC6-A450-D6BDCDCE11D2}" type="slidenum">
              <a:rPr kumimoji="1" lang="ja-JP" altLang="en-US" smtClean="0"/>
              <a:t>‹#›</a:t>
            </a:fld>
            <a:endParaRPr kumimoji="1" lang="ja-JP" altLang="en-US"/>
          </a:p>
        </p:txBody>
      </p:sp>
    </p:spTree>
    <p:extLst>
      <p:ext uri="{BB962C8B-B14F-4D97-AF65-F5344CB8AC3E}">
        <p14:creationId xmlns:p14="http://schemas.microsoft.com/office/powerpoint/2010/main" val="214870520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26EEFA4D-8A83-4106-BC5D-C008A81B36C1}" type="datetimeFigureOut">
              <a:rPr kumimoji="1" lang="ja-JP" altLang="en-US" smtClean="0"/>
              <a:t>2021/10/7</a:t>
            </a:fld>
            <a:endParaRPr kumimoji="1" lang="ja-JP" altLang="en-US"/>
          </a:p>
        </p:txBody>
      </p:sp>
      <p:sp>
        <p:nvSpPr>
          <p:cNvPr id="5" name="フッター プレースホルダー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0C44E0B4-5B99-4CC6-A450-D6BDCDCE11D2}" type="slidenum">
              <a:rPr kumimoji="1" lang="ja-JP" altLang="en-US" smtClean="0"/>
              <a:t>‹#›</a:t>
            </a:fld>
            <a:endParaRPr kumimoji="1" lang="ja-JP" altLang="en-US"/>
          </a:p>
        </p:txBody>
      </p:sp>
    </p:spTree>
    <p:extLst>
      <p:ext uri="{BB962C8B-B14F-4D97-AF65-F5344CB8AC3E}">
        <p14:creationId xmlns:p14="http://schemas.microsoft.com/office/powerpoint/2010/main" val="1031203298"/>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Lst>
  <p:txStyles>
    <p:title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kumimoji="1"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kumimoji="1"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kumimoji="1"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p:bodyStyle>
    <p:otherStyle>
      <a:defPPr>
        <a:defRPr lang="ja-JP"/>
      </a:defPPr>
      <a:lvl1pPr marL="0" algn="l" defTabSz="685800" rtl="0" eaLnBrk="1" latinLnBrk="0" hangingPunct="1">
        <a:defRPr kumimoji="1" sz="1350" kern="1200">
          <a:solidFill>
            <a:schemeClr val="tx1"/>
          </a:solidFill>
          <a:latin typeface="+mn-lt"/>
          <a:ea typeface="+mn-ea"/>
          <a:cs typeface="+mn-cs"/>
        </a:defRPr>
      </a:lvl1pPr>
      <a:lvl2pPr marL="342900" algn="l" defTabSz="685800" rtl="0" eaLnBrk="1" latinLnBrk="0" hangingPunct="1">
        <a:defRPr kumimoji="1" sz="1350" kern="1200">
          <a:solidFill>
            <a:schemeClr val="tx1"/>
          </a:solidFill>
          <a:latin typeface="+mn-lt"/>
          <a:ea typeface="+mn-ea"/>
          <a:cs typeface="+mn-cs"/>
        </a:defRPr>
      </a:lvl2pPr>
      <a:lvl3pPr marL="685800" algn="l" defTabSz="685800" rtl="0" eaLnBrk="1" latinLnBrk="0" hangingPunct="1">
        <a:defRPr kumimoji="1" sz="1350" kern="1200">
          <a:solidFill>
            <a:schemeClr val="tx1"/>
          </a:solidFill>
          <a:latin typeface="+mn-lt"/>
          <a:ea typeface="+mn-ea"/>
          <a:cs typeface="+mn-cs"/>
        </a:defRPr>
      </a:lvl3pPr>
      <a:lvl4pPr marL="1028700" algn="l" defTabSz="685800" rtl="0" eaLnBrk="1" latinLnBrk="0" hangingPunct="1">
        <a:defRPr kumimoji="1" sz="1350" kern="1200">
          <a:solidFill>
            <a:schemeClr val="tx1"/>
          </a:solidFill>
          <a:latin typeface="+mn-lt"/>
          <a:ea typeface="+mn-ea"/>
          <a:cs typeface="+mn-cs"/>
        </a:defRPr>
      </a:lvl4pPr>
      <a:lvl5pPr marL="1371600" algn="l" defTabSz="685800" rtl="0" eaLnBrk="1" latinLnBrk="0" hangingPunct="1">
        <a:defRPr kumimoji="1" sz="1350" kern="1200">
          <a:solidFill>
            <a:schemeClr val="tx1"/>
          </a:solidFill>
          <a:latin typeface="+mn-lt"/>
          <a:ea typeface="+mn-ea"/>
          <a:cs typeface="+mn-cs"/>
        </a:defRPr>
      </a:lvl5pPr>
      <a:lvl6pPr marL="1714500" algn="l" defTabSz="685800" rtl="0" eaLnBrk="1" latinLnBrk="0" hangingPunct="1">
        <a:defRPr kumimoji="1" sz="1350" kern="1200">
          <a:solidFill>
            <a:schemeClr val="tx1"/>
          </a:solidFill>
          <a:latin typeface="+mn-lt"/>
          <a:ea typeface="+mn-ea"/>
          <a:cs typeface="+mn-cs"/>
        </a:defRPr>
      </a:lvl6pPr>
      <a:lvl7pPr marL="2057400" algn="l" defTabSz="685800" rtl="0" eaLnBrk="1" latinLnBrk="0" hangingPunct="1">
        <a:defRPr kumimoji="1" sz="1350" kern="1200">
          <a:solidFill>
            <a:schemeClr val="tx1"/>
          </a:solidFill>
          <a:latin typeface="+mn-lt"/>
          <a:ea typeface="+mn-ea"/>
          <a:cs typeface="+mn-cs"/>
        </a:defRPr>
      </a:lvl7pPr>
      <a:lvl8pPr marL="2400300" algn="l" defTabSz="685800" rtl="0" eaLnBrk="1" latinLnBrk="0" hangingPunct="1">
        <a:defRPr kumimoji="1" sz="1350" kern="1200">
          <a:solidFill>
            <a:schemeClr val="tx1"/>
          </a:solidFill>
          <a:latin typeface="+mn-lt"/>
          <a:ea typeface="+mn-ea"/>
          <a:cs typeface="+mn-cs"/>
        </a:defRPr>
      </a:lvl8pPr>
      <a:lvl9pPr marL="2743200" algn="l" defTabSz="685800" rtl="0" eaLnBrk="1" latinLnBrk="0" hangingPunct="1">
        <a:defRPr kumimoji="1"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open@west.ntt.co.jp" TargetMode="External"/><Relationship Id="rId2" Type="http://schemas.openxmlformats.org/officeDocument/2006/relationships/hyperlink" Target="mailto:open-ml@east.ntt.co.jp" TargetMode="External"/><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1"/>
          <p:cNvSpPr txBox="1">
            <a:spLocks/>
          </p:cNvSpPr>
          <p:nvPr/>
        </p:nvSpPr>
        <p:spPr>
          <a:xfrm>
            <a:off x="521212" y="333574"/>
            <a:ext cx="7596554" cy="404446"/>
          </a:xfrm>
          <a:prstGeom prst="rect">
            <a:avLst/>
          </a:prstGeom>
        </p:spPr>
        <p:txBody>
          <a:bodyPr lIns="84386" tIns="42194" rIns="84386" bIns="42194" anchor="ctr">
            <a:normAutofit fontScale="90000"/>
          </a:bodyPr>
          <a:lstStyle>
            <a:lvl1pPr algn="ctr" defTabSz="914180" rtl="0" eaLnBrk="1" latinLnBrk="0" hangingPunct="1">
              <a:spcBef>
                <a:spcPct val="0"/>
              </a:spcBef>
              <a:buNone/>
              <a:defRPr kumimoji="1" sz="4400" kern="1200">
                <a:solidFill>
                  <a:schemeClr val="tx1"/>
                </a:solidFill>
                <a:latin typeface="+mj-lt"/>
                <a:ea typeface="+mj-ea"/>
                <a:cs typeface="+mj-cs"/>
              </a:defRPr>
            </a:lvl1pPr>
          </a:lstStyle>
          <a:p>
            <a:pPr marL="0" marR="0" lvl="0" indent="0" algn="ctr" defTabSz="914180" rtl="0" eaLnBrk="1" fontAlgn="auto" latinLnBrk="0" hangingPunct="1">
              <a:lnSpc>
                <a:spcPct val="100000"/>
              </a:lnSpc>
              <a:spcBef>
                <a:spcPct val="0"/>
              </a:spcBef>
              <a:spcAft>
                <a:spcPts val="0"/>
              </a:spcAft>
              <a:buClrTx/>
              <a:buSzTx/>
              <a:buFontTx/>
              <a:buNone/>
              <a:tabLst/>
              <a:defRPr/>
            </a:pPr>
            <a:r>
              <a:rPr kumimoji="1" lang="ja-JP" altLang="en-US" sz="1846"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第一種指定電気通信設備の機能の変更又は追加に関する計画へのご意見受付</a:t>
            </a:r>
          </a:p>
        </p:txBody>
      </p:sp>
      <p:graphicFrame>
        <p:nvGraphicFramePr>
          <p:cNvPr id="8" name="表 7"/>
          <p:cNvGraphicFramePr>
            <a:graphicFrameLocks noGrp="1"/>
          </p:cNvGraphicFramePr>
          <p:nvPr>
            <p:extLst>
              <p:ext uri="{D42A27DB-BD31-4B8C-83A1-F6EECF244321}">
                <p14:modId xmlns:p14="http://schemas.microsoft.com/office/powerpoint/2010/main" val="623517331"/>
              </p:ext>
            </p:extLst>
          </p:nvPr>
        </p:nvGraphicFramePr>
        <p:xfrm>
          <a:off x="136248" y="1389175"/>
          <a:ext cx="8823271" cy="3777023"/>
        </p:xfrm>
        <a:graphic>
          <a:graphicData uri="http://schemas.openxmlformats.org/drawingml/2006/table">
            <a:tbl>
              <a:tblPr firstRow="1" bandRow="1">
                <a:tableStyleId>{5C22544A-7EE6-4342-B048-85BDC9FD1C3A}</a:tableStyleId>
              </a:tblPr>
              <a:tblGrid>
                <a:gridCol w="1165609">
                  <a:extLst>
                    <a:ext uri="{9D8B030D-6E8A-4147-A177-3AD203B41FA5}">
                      <a16:colId xmlns:a16="http://schemas.microsoft.com/office/drawing/2014/main" val="20000"/>
                    </a:ext>
                  </a:extLst>
                </a:gridCol>
                <a:gridCol w="7657662">
                  <a:extLst>
                    <a:ext uri="{9D8B030D-6E8A-4147-A177-3AD203B41FA5}">
                      <a16:colId xmlns:a16="http://schemas.microsoft.com/office/drawing/2014/main" val="20001"/>
                    </a:ext>
                  </a:extLst>
                </a:gridCol>
              </a:tblGrid>
              <a:tr h="314053">
                <a:tc rowSpan="2">
                  <a:txBody>
                    <a:bodyPr/>
                    <a:lstStyle/>
                    <a:p>
                      <a:pPr algn="ctr"/>
                      <a:r>
                        <a:rPr kumimoji="1" lang="ja-JP" altLang="en-US" sz="11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ご意見受付の</a:t>
                      </a:r>
                      <a:endParaRPr kumimoji="1" lang="en-US" altLang="ja-JP" sz="11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gn="ctr"/>
                      <a:r>
                        <a:rPr kumimoji="1" lang="ja-JP" altLang="en-US" sz="11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対象となる計画</a:t>
                      </a:r>
                      <a:endParaRPr kumimoji="1" lang="ja-JP" altLang="en-US" sz="11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L="84420" marR="84420" marT="42203" marB="4220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1" lang="ja-JP" altLang="en-US" sz="11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番号：東</a:t>
                      </a:r>
                      <a:r>
                        <a:rPr kumimoji="1" lang="en-US" altLang="ja-JP" sz="11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2021-3/</a:t>
                      </a:r>
                      <a:r>
                        <a:rPr kumimoji="1" lang="ja-JP" altLang="en-US" sz="11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西</a:t>
                      </a:r>
                      <a:r>
                        <a:rPr kumimoji="1" lang="en-US" altLang="ja-JP" sz="11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2021-3</a:t>
                      </a:r>
                      <a:r>
                        <a:rPr kumimoji="1" lang="ja-JP" altLang="en-US" sz="11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kumimoji="1" lang="en-US" altLang="ja-JP" sz="11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1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公表年月日：</a:t>
                      </a:r>
                      <a:r>
                        <a:rPr kumimoji="1" lang="en-US" altLang="ja-JP" sz="11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2021</a:t>
                      </a:r>
                      <a:r>
                        <a:rPr kumimoji="1" lang="ja-JP" altLang="en-US" sz="11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年</a:t>
                      </a:r>
                      <a:r>
                        <a:rPr kumimoji="1" lang="en-US" altLang="ja-JP" sz="11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10</a:t>
                      </a:r>
                      <a:r>
                        <a:rPr kumimoji="1" lang="ja-JP" altLang="en-US" sz="11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月７日</a:t>
                      </a:r>
                      <a:r>
                        <a:rPr kumimoji="1" lang="en-US" altLang="ja-JP" sz="11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endParaRPr kumimoji="1" lang="ja-JP" altLang="en-US" sz="11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L="84420" marR="84420" marT="42203" marB="4220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ysDot"/>
                      <a:round/>
                      <a:headEnd type="none" w="med" len="med"/>
                      <a:tailEnd type="none" w="med" len="med"/>
                    </a:lnB>
                    <a:noFill/>
                  </a:tcPr>
                </a:tc>
                <a:extLst>
                  <a:ext uri="{0D108BD9-81ED-4DB2-BD59-A6C34878D82A}">
                    <a16:rowId xmlns:a16="http://schemas.microsoft.com/office/drawing/2014/main" val="10000"/>
                  </a:ext>
                </a:extLst>
              </a:tr>
              <a:tr h="991392">
                <a:tc vMerge="1">
                  <a:txBody>
                    <a:bodyPr/>
                    <a:lstStyle/>
                    <a:p>
                      <a:pPr algn="ctr"/>
                      <a:endParaRPr kumimoji="1" lang="ja-JP" altLang="en-US" sz="12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L="91455" marR="9145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1" lang="ja-JP" altLang="en-US" sz="11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当社</a:t>
                      </a:r>
                      <a:r>
                        <a:rPr kumimoji="1" lang="en-US" altLang="ja-JP" sz="11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IP</a:t>
                      </a:r>
                      <a:r>
                        <a:rPr kumimoji="1" lang="ja-JP" altLang="en-US" sz="11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網において、新たに</a:t>
                      </a:r>
                      <a:r>
                        <a:rPr kumimoji="1" lang="en-US" altLang="ja-JP" sz="11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SIP</a:t>
                      </a:r>
                      <a:r>
                        <a:rPr kumimoji="1" lang="ja-JP" altLang="en-US" sz="11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サーバを用いて制御する機能を有する</a:t>
                      </a:r>
                      <a:r>
                        <a:rPr kumimoji="1" lang="en-US" altLang="ja-JP" sz="11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10Gbit/s</a:t>
                      </a:r>
                      <a:r>
                        <a:rPr kumimoji="1" lang="ja-JP" altLang="en-US" sz="11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対応収容ルータを設置の上、</a:t>
                      </a:r>
                      <a:r>
                        <a:rPr kumimoji="1" lang="en-US" altLang="ja-JP" sz="11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SIP</a:t>
                      </a:r>
                      <a:r>
                        <a:rPr kumimoji="1" lang="ja-JP" altLang="en-US" sz="11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サーバ、</a:t>
                      </a:r>
                      <a:r>
                        <a:rPr kumimoji="1" lang="en-US" altLang="ja-JP" sz="11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ENUM</a:t>
                      </a:r>
                      <a:r>
                        <a:rPr kumimoji="1" lang="ja-JP" altLang="en-US" sz="11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サーバ、</a:t>
                      </a:r>
                      <a:r>
                        <a:rPr kumimoji="1" lang="en-US" altLang="ja-JP" sz="11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SBC</a:t>
                      </a:r>
                      <a:r>
                        <a:rPr kumimoji="1" lang="ja-JP" altLang="en-US" sz="1100" b="0" dirty="0" err="1"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1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DNS</a:t>
                      </a:r>
                      <a:r>
                        <a:rPr kumimoji="1" lang="ja-JP" altLang="en-US" sz="1100" b="0" dirty="0" err="1"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1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メディアゲートウェイ、関門系ルータ及び関門交換機を用いることで、</a:t>
                      </a:r>
                      <a:r>
                        <a:rPr kumimoji="1" lang="en-US" altLang="ja-JP" sz="11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10Gbit/s</a:t>
                      </a:r>
                      <a:r>
                        <a:rPr kumimoji="1" lang="ja-JP" altLang="en-US" sz="1100" b="0" dirty="0" err="1"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までの</a:t>
                      </a:r>
                      <a:r>
                        <a:rPr kumimoji="1" lang="ja-JP" altLang="en-US" sz="11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符号伝送が可能な収容ルータを用いた光アクセスサービスのユーザへ当社の</a:t>
                      </a:r>
                      <a:r>
                        <a:rPr kumimoji="1" lang="en-US" altLang="ja-JP" sz="11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IP</a:t>
                      </a:r>
                      <a:r>
                        <a:rPr kumimoji="1" lang="ja-JP" altLang="en-US" sz="11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電話サービスの提供を実現するとともに、当該光アクセスサービス及び当該</a:t>
                      </a:r>
                      <a:r>
                        <a:rPr kumimoji="1" lang="en-US" altLang="ja-JP" sz="11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IP</a:t>
                      </a:r>
                      <a:r>
                        <a:rPr kumimoji="1" lang="ja-JP" altLang="en-US" sz="11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電話サービスと他事業者との相互接続を実現する機能</a:t>
                      </a:r>
                    </a:p>
                  </a:txBody>
                  <a:tcPr marL="84420" marR="84420" marT="42203" marB="4220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1"/>
                  </a:ext>
                </a:extLst>
              </a:tr>
              <a:tr h="1598476">
                <a:tc>
                  <a:txBody>
                    <a:bodyPr/>
                    <a:lstStyle/>
                    <a:p>
                      <a:pPr algn="ctr"/>
                      <a:r>
                        <a:rPr kumimoji="1" lang="ja-JP" altLang="en-US" sz="11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ご提示方法</a:t>
                      </a:r>
                      <a:endParaRPr kumimoji="1" lang="ja-JP" altLang="en-US" sz="11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L="84420" marR="84420" marT="42203" marB="4220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1" lang="ja-JP" altLang="en-US" sz="11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別紙（次頁）にご意見等を記載いただき、下記宛先まで送付いただきますようお願いいたします。</a:t>
                      </a:r>
                      <a:endParaRPr kumimoji="1" lang="en-US" altLang="ja-JP" sz="11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265113" marR="0" indent="-265113"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1" lang="ja-JP" altLang="en-US" sz="11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kumimoji="1" lang="en-US" altLang="ja-JP" sz="11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1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ご意見提示にあたっては、メール件名について「</a:t>
                      </a:r>
                      <a:r>
                        <a:rPr kumimoji="1" lang="en-US" altLang="ja-JP" sz="11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1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網機能提供計画届出（</a:t>
                      </a:r>
                      <a:r>
                        <a:rPr kumimoji="1" lang="en-US" altLang="ja-JP" sz="11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2021-3</a:t>
                      </a:r>
                      <a:r>
                        <a:rPr kumimoji="1" lang="ja-JP" altLang="en-US" sz="11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）に係る意見提出</a:t>
                      </a:r>
                      <a:r>
                        <a:rPr kumimoji="1" lang="en-US" altLang="ja-JP" sz="11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1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」としていただき、ご送付くださいます様、よろしくお願い申し上げます。</a:t>
                      </a:r>
                      <a:endParaRPr kumimoji="1" lang="en-US" altLang="ja-JP" sz="11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0" marR="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kumimoji="1" lang="en-US" altLang="ja-JP" sz="6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0" marR="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1" lang="en-US" altLang="ja-JP" sz="11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1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宛先</a:t>
                      </a:r>
                      <a:r>
                        <a:rPr kumimoji="1" lang="en-US" altLang="ja-JP" sz="11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p>
                    <a:p>
                      <a:pPr marL="0" marR="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ja-JP" altLang="en-US" sz="1100" dirty="0" smtClean="0">
                          <a:solidFill>
                            <a:schemeClr val="tx1"/>
                          </a:solidFill>
                          <a:latin typeface="Meiryo UI" pitchFamily="50" charset="-128"/>
                          <a:ea typeface="Meiryo UI" pitchFamily="50" charset="-128"/>
                          <a:cs typeface="Meiryo UI" pitchFamily="50" charset="-128"/>
                        </a:rPr>
                        <a:t>東日本電信電話株式会社　相互接続推進部（</a:t>
                      </a:r>
                      <a:r>
                        <a:rPr kumimoji="0" lang="en-US" altLang="ja-JP" sz="1100" dirty="0" smtClean="0">
                          <a:solidFill>
                            <a:schemeClr val="tx1"/>
                          </a:solidFill>
                          <a:latin typeface="Meiryo UI" pitchFamily="50" charset="-128"/>
                          <a:ea typeface="Meiryo UI" pitchFamily="50" charset="-128"/>
                          <a:cs typeface="Meiryo UI" pitchFamily="50" charset="-128"/>
                          <a:hlinkClick r:id="rId2"/>
                        </a:rPr>
                        <a:t>open-ml@east.ntt.co.jp</a:t>
                      </a:r>
                      <a:r>
                        <a:rPr kumimoji="0" lang="ja-JP" altLang="en-US" sz="1100" dirty="0" smtClean="0">
                          <a:solidFill>
                            <a:schemeClr val="tx1"/>
                          </a:solidFill>
                          <a:latin typeface="Meiryo UI" pitchFamily="50" charset="-128"/>
                          <a:ea typeface="Meiryo UI" pitchFamily="50" charset="-128"/>
                          <a:cs typeface="Meiryo UI" pitchFamily="50" charset="-128"/>
                        </a:rPr>
                        <a:t>）</a:t>
                      </a:r>
                      <a:endParaRPr kumimoji="0" lang="en-US" altLang="ja-JP" sz="1100" dirty="0" smtClean="0">
                        <a:solidFill>
                          <a:schemeClr val="tx1"/>
                        </a:solidFill>
                        <a:latin typeface="Meiryo UI" pitchFamily="50" charset="-128"/>
                        <a:ea typeface="Meiryo UI" pitchFamily="50" charset="-128"/>
                        <a:cs typeface="Meiryo UI" pitchFamily="50" charset="-128"/>
                      </a:endParaRPr>
                    </a:p>
                    <a:p>
                      <a:pPr marL="0" marR="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ja-JP" altLang="en-US" sz="1100" dirty="0" smtClean="0">
                          <a:solidFill>
                            <a:schemeClr val="tx1"/>
                          </a:solidFill>
                          <a:latin typeface="Meiryo UI" pitchFamily="50" charset="-128"/>
                          <a:ea typeface="Meiryo UI" pitchFamily="50" charset="-128"/>
                          <a:cs typeface="Meiryo UI" pitchFamily="50" charset="-128"/>
                        </a:rPr>
                        <a:t>西日本電信電話株式会社　設備本部　相互接続推進部（</a:t>
                      </a:r>
                      <a:r>
                        <a:rPr kumimoji="0" lang="en-US" altLang="ja-JP" sz="1100" dirty="0" smtClean="0">
                          <a:solidFill>
                            <a:schemeClr val="tx1"/>
                          </a:solidFill>
                          <a:latin typeface="Meiryo UI" pitchFamily="50" charset="-128"/>
                          <a:ea typeface="Meiryo UI" pitchFamily="50" charset="-128"/>
                          <a:cs typeface="Meiryo UI" pitchFamily="50" charset="-128"/>
                          <a:hlinkClick r:id="rId3"/>
                        </a:rPr>
                        <a:t>open@west.ntt.co.jp</a:t>
                      </a:r>
                      <a:r>
                        <a:rPr kumimoji="0" lang="ja-JP" altLang="en-US" sz="1100" dirty="0" smtClean="0">
                          <a:solidFill>
                            <a:schemeClr val="tx1"/>
                          </a:solidFill>
                          <a:latin typeface="Meiryo UI" pitchFamily="50" charset="-128"/>
                          <a:ea typeface="Meiryo UI" pitchFamily="50" charset="-128"/>
                          <a:cs typeface="Meiryo UI" pitchFamily="50" charset="-128"/>
                        </a:rPr>
                        <a:t>）</a:t>
                      </a:r>
                      <a:endParaRPr kumimoji="0" lang="en-US" altLang="ja-JP" sz="1100" dirty="0" smtClean="0">
                        <a:solidFill>
                          <a:schemeClr val="tx1"/>
                        </a:solidFill>
                        <a:latin typeface="Meiryo UI" pitchFamily="50" charset="-128"/>
                        <a:ea typeface="Meiryo UI" pitchFamily="50" charset="-128"/>
                        <a:cs typeface="Meiryo UI" pitchFamily="50" charset="-128"/>
                      </a:endParaRPr>
                    </a:p>
                  </a:txBody>
                  <a:tcPr marL="84420" marR="84420" marT="42203" marB="4220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2"/>
                  </a:ext>
                </a:extLst>
              </a:tr>
              <a:tr h="873102">
                <a:tc>
                  <a:txBody>
                    <a:bodyPr/>
                    <a:lstStyle/>
                    <a:p>
                      <a:pPr algn="ctr"/>
                      <a:r>
                        <a:rPr kumimoji="1" lang="ja-JP" altLang="en-US" sz="11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期限</a:t>
                      </a:r>
                      <a:endParaRPr kumimoji="1" lang="ja-JP" altLang="en-US" sz="11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L="84420" marR="84420" marT="42203" marB="4220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en-US" altLang="ja-JP" sz="1100" dirty="0" smtClean="0">
                          <a:solidFill>
                            <a:srgbClr val="000000"/>
                          </a:solidFill>
                          <a:latin typeface="Meiryo UI" pitchFamily="50" charset="-128"/>
                          <a:ea typeface="Meiryo UI" pitchFamily="50" charset="-128"/>
                          <a:cs typeface="Meiryo UI" pitchFamily="50" charset="-128"/>
                        </a:rPr>
                        <a:t>2021</a:t>
                      </a:r>
                      <a:r>
                        <a:rPr kumimoji="0" lang="ja-JP" altLang="en-US" sz="1100" dirty="0" smtClean="0">
                          <a:solidFill>
                            <a:srgbClr val="000000"/>
                          </a:solidFill>
                          <a:latin typeface="Meiryo UI" pitchFamily="50" charset="-128"/>
                          <a:ea typeface="Meiryo UI" pitchFamily="50" charset="-128"/>
                          <a:cs typeface="Meiryo UI" pitchFamily="50" charset="-128"/>
                        </a:rPr>
                        <a:t>年</a:t>
                      </a:r>
                      <a:r>
                        <a:rPr kumimoji="0" lang="en-US" altLang="ja-JP" sz="1100" dirty="0" smtClean="0">
                          <a:solidFill>
                            <a:srgbClr val="000000"/>
                          </a:solidFill>
                          <a:latin typeface="Meiryo UI" pitchFamily="50" charset="-128"/>
                          <a:ea typeface="Meiryo UI" pitchFamily="50" charset="-128"/>
                          <a:cs typeface="Meiryo UI" pitchFamily="50" charset="-128"/>
                        </a:rPr>
                        <a:t>10</a:t>
                      </a:r>
                      <a:r>
                        <a:rPr kumimoji="0" lang="ja-JP" altLang="en-US" sz="1100" dirty="0" smtClean="0">
                          <a:solidFill>
                            <a:srgbClr val="000000"/>
                          </a:solidFill>
                          <a:latin typeface="Meiryo UI" pitchFamily="50" charset="-128"/>
                          <a:ea typeface="Meiryo UI" pitchFamily="50" charset="-128"/>
                          <a:cs typeface="Meiryo UI" pitchFamily="50" charset="-128"/>
                        </a:rPr>
                        <a:t>月８日（金）から同年</a:t>
                      </a:r>
                      <a:r>
                        <a:rPr kumimoji="0" lang="en-US" altLang="ja-JP" sz="1100" dirty="0" smtClean="0">
                          <a:solidFill>
                            <a:srgbClr val="000000"/>
                          </a:solidFill>
                          <a:latin typeface="Meiryo UI" pitchFamily="50" charset="-128"/>
                          <a:ea typeface="Meiryo UI" pitchFamily="50" charset="-128"/>
                          <a:cs typeface="Meiryo UI" pitchFamily="50" charset="-128"/>
                        </a:rPr>
                        <a:t>11</a:t>
                      </a:r>
                      <a:r>
                        <a:rPr kumimoji="0" lang="ja-JP" altLang="en-US" sz="1100" dirty="0" smtClean="0">
                          <a:solidFill>
                            <a:srgbClr val="000000"/>
                          </a:solidFill>
                          <a:latin typeface="Meiryo UI" pitchFamily="50" charset="-128"/>
                          <a:ea typeface="Meiryo UI" pitchFamily="50" charset="-128"/>
                          <a:cs typeface="Meiryo UI" pitchFamily="50" charset="-128"/>
                        </a:rPr>
                        <a:t>月８日（月）まで</a:t>
                      </a:r>
                      <a:endParaRPr kumimoji="0" lang="en-US" altLang="ja-JP" sz="1100" dirty="0" smtClean="0">
                        <a:solidFill>
                          <a:srgbClr val="000000"/>
                        </a:solidFill>
                        <a:latin typeface="Meiryo UI" pitchFamily="50" charset="-128"/>
                        <a:ea typeface="Meiryo UI" pitchFamily="50" charset="-128"/>
                        <a:cs typeface="Meiryo UI" pitchFamily="50" charset="-128"/>
                      </a:endParaRPr>
                    </a:p>
                  </a:txBody>
                  <a:tcPr marL="84420" marR="84420" marT="42203" marB="4220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3"/>
                  </a:ext>
                </a:extLst>
              </a:tr>
            </a:tbl>
          </a:graphicData>
        </a:graphic>
      </p:graphicFrame>
      <p:sp>
        <p:nvSpPr>
          <p:cNvPr id="11" name="テキスト ボックス 10"/>
          <p:cNvSpPr txBox="1"/>
          <p:nvPr/>
        </p:nvSpPr>
        <p:spPr>
          <a:xfrm>
            <a:off x="136659" y="906869"/>
            <a:ext cx="8802355" cy="291170"/>
          </a:xfrm>
          <a:prstGeom prst="rect">
            <a:avLst/>
          </a:prstGeom>
          <a:noFill/>
          <a:ln>
            <a:solidFill>
              <a:schemeClr val="tx1"/>
            </a:solidFill>
          </a:ln>
        </p:spPr>
        <p:txBody>
          <a:bodyPr wrap="square" rtlCol="0">
            <a:spAutoFit/>
          </a:bodyPr>
          <a:lstStyle/>
          <a:p>
            <a:pPr marL="263776" marR="0" lvl="0" indent="-263776" algn="l" defTabSz="914400"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kumimoji="1" lang="ja-JP" altLang="en-US" sz="1292"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第一種指定電気通信設備の機能の変更又は追加に関する計画について、以下のとおりご意見を受付いたします。</a:t>
            </a:r>
          </a:p>
        </p:txBody>
      </p:sp>
      <p:sp>
        <p:nvSpPr>
          <p:cNvPr id="15" name="テキスト ボックス 14"/>
          <p:cNvSpPr txBox="1"/>
          <p:nvPr/>
        </p:nvSpPr>
        <p:spPr>
          <a:xfrm>
            <a:off x="7870581" y="252794"/>
            <a:ext cx="1297537" cy="660117"/>
          </a:xfrm>
          <a:prstGeom prst="rect">
            <a:avLst/>
          </a:prstGeom>
          <a:noFill/>
          <a:ln>
            <a:noFill/>
          </a:ln>
        </p:spPr>
        <p:txBody>
          <a:bodyPr wrap="square" rtlCol="0" anchor="ctr">
            <a:spAutoFit/>
          </a:bodyPr>
          <a:lstStyle/>
          <a:p>
            <a:pPr marL="0" marR="0" lvl="0" indent="0" algn="dist" defTabSz="914400" rtl="0" eaLnBrk="1" fontAlgn="auto" latinLnBrk="0" hangingPunct="1">
              <a:lnSpc>
                <a:spcPct val="100000"/>
              </a:lnSpc>
              <a:spcBef>
                <a:spcPts val="0"/>
              </a:spcBef>
              <a:spcAft>
                <a:spcPts val="0"/>
              </a:spcAft>
              <a:buClrTx/>
              <a:buSzTx/>
              <a:buFontTx/>
              <a:buNone/>
              <a:tabLst/>
              <a:defRPr/>
            </a:pPr>
            <a:r>
              <a:rPr kumimoji="1" lang="en-US" altLang="ja-JP" sz="738"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2021</a:t>
            </a:r>
            <a:r>
              <a:rPr kumimoji="1" lang="ja-JP" altLang="en-US" sz="738"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年</a:t>
            </a:r>
            <a:r>
              <a:rPr kumimoji="1" lang="en-US" altLang="ja-JP" sz="738"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10</a:t>
            </a:r>
            <a:r>
              <a:rPr kumimoji="1" lang="ja-JP" altLang="en-US" sz="738"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月</a:t>
            </a:r>
            <a:r>
              <a:rPr kumimoji="1" lang="en-US" altLang="ja-JP" sz="738"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7</a:t>
            </a:r>
            <a:r>
              <a:rPr kumimoji="1" lang="ja-JP" altLang="en-US" sz="738"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日</a:t>
            </a:r>
            <a:endParaRPr kumimoji="1" lang="en-US" altLang="ja-JP" sz="738"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0" lvl="0" indent="0" algn="dist" defTabSz="914400" rtl="0" eaLnBrk="1" fontAlgn="auto" latinLnBrk="0" hangingPunct="1">
              <a:lnSpc>
                <a:spcPct val="100000"/>
              </a:lnSpc>
              <a:spcBef>
                <a:spcPts val="0"/>
              </a:spcBef>
              <a:spcAft>
                <a:spcPts val="0"/>
              </a:spcAft>
              <a:buClrTx/>
              <a:buSzTx/>
              <a:buFontTx/>
              <a:buNone/>
              <a:tabLst/>
              <a:defRPr/>
            </a:pPr>
            <a:r>
              <a:rPr kumimoji="1" lang="ja-JP" altLang="en-US" sz="738"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東日本電信電話株式会社</a:t>
            </a:r>
            <a:endParaRPr kumimoji="1" lang="en-US" altLang="ja-JP" sz="738"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0" lvl="0" indent="0" algn="dist" defTabSz="914400" rtl="0" eaLnBrk="1" fontAlgn="auto" latinLnBrk="0" hangingPunct="1">
              <a:lnSpc>
                <a:spcPct val="100000"/>
              </a:lnSpc>
              <a:spcBef>
                <a:spcPts val="0"/>
              </a:spcBef>
              <a:spcAft>
                <a:spcPts val="0"/>
              </a:spcAft>
              <a:buClrTx/>
              <a:buSzTx/>
              <a:buFontTx/>
              <a:buNone/>
              <a:tabLst/>
              <a:defRPr/>
            </a:pPr>
            <a:r>
              <a:rPr kumimoji="1" lang="ja-JP" altLang="en-US" sz="738"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相互接続推進部</a:t>
            </a:r>
            <a:endParaRPr kumimoji="1" lang="en-US" altLang="ja-JP" sz="738"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0" lvl="0" indent="0" algn="dist" defTabSz="914400" rtl="0" eaLnBrk="1" fontAlgn="auto" latinLnBrk="0" hangingPunct="1">
              <a:lnSpc>
                <a:spcPct val="100000"/>
              </a:lnSpc>
              <a:spcBef>
                <a:spcPts val="0"/>
              </a:spcBef>
              <a:spcAft>
                <a:spcPts val="0"/>
              </a:spcAft>
              <a:buClrTx/>
              <a:buSzTx/>
              <a:buFontTx/>
              <a:buNone/>
              <a:tabLst/>
              <a:defRPr/>
            </a:pPr>
            <a:r>
              <a:rPr kumimoji="1" lang="ja-JP" altLang="en-US" sz="738"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西日本電信電話株式会社</a:t>
            </a:r>
            <a:endParaRPr kumimoji="1" lang="en-US" altLang="ja-JP" sz="738"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0" lvl="0" indent="0" algn="dist" defTabSz="914400" rtl="0" eaLnBrk="1" fontAlgn="auto" latinLnBrk="0" hangingPunct="1">
              <a:lnSpc>
                <a:spcPct val="100000"/>
              </a:lnSpc>
              <a:spcBef>
                <a:spcPts val="0"/>
              </a:spcBef>
              <a:spcAft>
                <a:spcPts val="0"/>
              </a:spcAft>
              <a:buClrTx/>
              <a:buSzTx/>
              <a:buFontTx/>
              <a:buNone/>
              <a:tabLst/>
              <a:defRPr/>
            </a:pPr>
            <a:r>
              <a:rPr kumimoji="1" lang="ja-JP" altLang="en-US" sz="738"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設備本部　相互接続推進部</a:t>
            </a:r>
          </a:p>
        </p:txBody>
      </p:sp>
    </p:spTree>
    <p:extLst>
      <p:ext uri="{BB962C8B-B14F-4D97-AF65-F5344CB8AC3E}">
        <p14:creationId xmlns:p14="http://schemas.microsoft.com/office/powerpoint/2010/main" val="152411936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表 2"/>
          <p:cNvGraphicFramePr>
            <a:graphicFrameLocks noGrp="1"/>
          </p:cNvGraphicFramePr>
          <p:nvPr>
            <p:extLst>
              <p:ext uri="{D42A27DB-BD31-4B8C-83A1-F6EECF244321}">
                <p14:modId xmlns:p14="http://schemas.microsoft.com/office/powerpoint/2010/main" val="325463551"/>
              </p:ext>
            </p:extLst>
          </p:nvPr>
        </p:nvGraphicFramePr>
        <p:xfrm>
          <a:off x="136248" y="1987394"/>
          <a:ext cx="8801101" cy="4263963"/>
        </p:xfrm>
        <a:graphic>
          <a:graphicData uri="http://schemas.openxmlformats.org/drawingml/2006/table">
            <a:tbl>
              <a:tblPr firstRow="1" bandRow="1"/>
              <a:tblGrid>
                <a:gridCol w="1158531">
                  <a:extLst>
                    <a:ext uri="{9D8B030D-6E8A-4147-A177-3AD203B41FA5}">
                      <a16:colId xmlns:a16="http://schemas.microsoft.com/office/drawing/2014/main" val="20000"/>
                    </a:ext>
                  </a:extLst>
                </a:gridCol>
                <a:gridCol w="3898779">
                  <a:extLst>
                    <a:ext uri="{9D8B030D-6E8A-4147-A177-3AD203B41FA5}">
                      <a16:colId xmlns:a16="http://schemas.microsoft.com/office/drawing/2014/main" val="20001"/>
                    </a:ext>
                  </a:extLst>
                </a:gridCol>
                <a:gridCol w="3743791">
                  <a:extLst>
                    <a:ext uri="{9D8B030D-6E8A-4147-A177-3AD203B41FA5}">
                      <a16:colId xmlns:a16="http://schemas.microsoft.com/office/drawing/2014/main" val="20002"/>
                    </a:ext>
                  </a:extLst>
                </a:gridCol>
              </a:tblGrid>
              <a:tr h="235279">
                <a:tc>
                  <a:txBody>
                    <a:bodyPr/>
                    <a:lstStyle>
                      <a:lvl1pPr marL="0" algn="l" defTabSz="914400" rtl="0" eaLnBrk="1" latinLnBrk="0" hangingPunct="1">
                        <a:defRPr kumimoji="1" sz="1800" kern="1200">
                          <a:solidFill>
                            <a:schemeClr val="tx1"/>
                          </a:solidFill>
                          <a:latin typeface="Calibri"/>
                        </a:defRPr>
                      </a:lvl1pPr>
                      <a:lvl2pPr marL="457200" algn="l" defTabSz="914400" rtl="0" eaLnBrk="1" latinLnBrk="0" hangingPunct="1">
                        <a:defRPr kumimoji="1" sz="1800" kern="1200">
                          <a:solidFill>
                            <a:schemeClr val="tx1"/>
                          </a:solidFill>
                          <a:latin typeface="Calibri"/>
                        </a:defRPr>
                      </a:lvl2pPr>
                      <a:lvl3pPr marL="914400" algn="l" defTabSz="914400" rtl="0" eaLnBrk="1" latinLnBrk="0" hangingPunct="1">
                        <a:defRPr kumimoji="1" sz="1800" kern="1200">
                          <a:solidFill>
                            <a:schemeClr val="tx1"/>
                          </a:solidFill>
                          <a:latin typeface="Calibri"/>
                        </a:defRPr>
                      </a:lvl3pPr>
                      <a:lvl4pPr marL="1371600" algn="l" defTabSz="914400" rtl="0" eaLnBrk="1" latinLnBrk="0" hangingPunct="1">
                        <a:defRPr kumimoji="1" sz="1800" kern="1200">
                          <a:solidFill>
                            <a:schemeClr val="tx1"/>
                          </a:solidFill>
                          <a:latin typeface="Calibri"/>
                        </a:defRPr>
                      </a:lvl4pPr>
                      <a:lvl5pPr marL="1828800" algn="l" defTabSz="914400" rtl="0" eaLnBrk="1" latinLnBrk="0" hangingPunct="1">
                        <a:defRPr kumimoji="1" sz="1800" kern="1200">
                          <a:solidFill>
                            <a:schemeClr val="tx1"/>
                          </a:solidFill>
                          <a:latin typeface="Calibri"/>
                        </a:defRPr>
                      </a:lvl5pPr>
                      <a:lvl6pPr marL="2286000" algn="l" defTabSz="914400" rtl="0" eaLnBrk="1" latinLnBrk="0" hangingPunct="1">
                        <a:defRPr kumimoji="1" sz="1800" kern="1200">
                          <a:solidFill>
                            <a:schemeClr val="tx1"/>
                          </a:solidFill>
                          <a:latin typeface="Calibri"/>
                        </a:defRPr>
                      </a:lvl6pPr>
                      <a:lvl7pPr marL="2743200" algn="l" defTabSz="914400" rtl="0" eaLnBrk="1" latinLnBrk="0" hangingPunct="1">
                        <a:defRPr kumimoji="1" sz="1800" kern="1200">
                          <a:solidFill>
                            <a:schemeClr val="tx1"/>
                          </a:solidFill>
                          <a:latin typeface="Calibri"/>
                        </a:defRPr>
                      </a:lvl7pPr>
                      <a:lvl8pPr marL="3200400" algn="l" defTabSz="914400" rtl="0" eaLnBrk="1" latinLnBrk="0" hangingPunct="1">
                        <a:defRPr kumimoji="1" sz="1800" kern="1200">
                          <a:solidFill>
                            <a:schemeClr val="tx1"/>
                          </a:solidFill>
                          <a:latin typeface="Calibri"/>
                        </a:defRPr>
                      </a:lvl8pPr>
                      <a:lvl9pPr marL="3657600" algn="l" defTabSz="914400" rtl="0" eaLnBrk="1" latinLnBrk="0" hangingPunct="1">
                        <a:defRPr kumimoji="1" sz="1800" kern="1200">
                          <a:solidFill>
                            <a:schemeClr val="tx1"/>
                          </a:solidFill>
                          <a:latin typeface="Calibri"/>
                        </a:defRPr>
                      </a:lvl9pPr>
                    </a:lstStyle>
                    <a:p>
                      <a:pPr algn="ctr"/>
                      <a:r>
                        <a:rPr kumimoji="1" lang="ja-JP" altLang="en-US" sz="11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貴社名</a:t>
                      </a:r>
                    </a:p>
                  </a:txBody>
                  <a:tcPr marL="61355" marR="61355" marT="33234" marB="33234" anchor="ctr">
                    <a:lnL w="12700" cap="flat" cmpd="sng" algn="ctr">
                      <a:solidFill>
                        <a:sysClr val="windowText" lastClr="000000">
                          <a:lumMod val="95000"/>
                          <a:lumOff val="5000"/>
                        </a:sysClr>
                      </a:solidFill>
                      <a:prstDash val="solid"/>
                      <a:round/>
                      <a:headEnd type="none" w="med" len="med"/>
                      <a:tailEnd type="none" w="med" len="med"/>
                    </a:lnL>
                    <a:lnR w="12700" cap="flat" cmpd="sng" algn="ctr">
                      <a:solidFill>
                        <a:sysClr val="windowText" lastClr="000000">
                          <a:lumMod val="95000"/>
                          <a:lumOff val="5000"/>
                        </a:sysClr>
                      </a:solidFill>
                      <a:prstDash val="solid"/>
                      <a:round/>
                      <a:headEnd type="none" w="med" len="med"/>
                      <a:tailEnd type="none" w="med" len="med"/>
                    </a:lnR>
                    <a:lnT w="12700" cap="flat" cmpd="sng" algn="ctr">
                      <a:solidFill>
                        <a:sysClr val="windowText" lastClr="000000">
                          <a:lumMod val="95000"/>
                          <a:lumOff val="5000"/>
                        </a:sysClr>
                      </a:solidFill>
                      <a:prstDash val="solid"/>
                      <a:round/>
                      <a:headEnd type="none" w="med" len="med"/>
                      <a:tailEnd type="none" w="med" len="med"/>
                    </a:lnT>
                    <a:lnB w="12700" cap="flat" cmpd="sng" algn="ctr">
                      <a:solidFill>
                        <a:sysClr val="windowText" lastClr="000000">
                          <a:lumMod val="95000"/>
                          <a:lumOff val="5000"/>
                        </a:sysClr>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gridSpan="2">
                  <a:txBody>
                    <a:bodyPr/>
                    <a:lstStyle>
                      <a:lvl1pPr marL="0" algn="l" defTabSz="914400" rtl="0" eaLnBrk="1" latinLnBrk="0" hangingPunct="1">
                        <a:defRPr kumimoji="1" sz="1800" kern="1200">
                          <a:solidFill>
                            <a:schemeClr val="tx1"/>
                          </a:solidFill>
                          <a:latin typeface="Calibri"/>
                        </a:defRPr>
                      </a:lvl1pPr>
                      <a:lvl2pPr marL="457200" algn="l" defTabSz="914400" rtl="0" eaLnBrk="1" latinLnBrk="0" hangingPunct="1">
                        <a:defRPr kumimoji="1" sz="1800" kern="1200">
                          <a:solidFill>
                            <a:schemeClr val="tx1"/>
                          </a:solidFill>
                          <a:latin typeface="Calibri"/>
                        </a:defRPr>
                      </a:lvl2pPr>
                      <a:lvl3pPr marL="914400" algn="l" defTabSz="914400" rtl="0" eaLnBrk="1" latinLnBrk="0" hangingPunct="1">
                        <a:defRPr kumimoji="1" sz="1800" kern="1200">
                          <a:solidFill>
                            <a:schemeClr val="tx1"/>
                          </a:solidFill>
                          <a:latin typeface="Calibri"/>
                        </a:defRPr>
                      </a:lvl3pPr>
                      <a:lvl4pPr marL="1371600" algn="l" defTabSz="914400" rtl="0" eaLnBrk="1" latinLnBrk="0" hangingPunct="1">
                        <a:defRPr kumimoji="1" sz="1800" kern="1200">
                          <a:solidFill>
                            <a:schemeClr val="tx1"/>
                          </a:solidFill>
                          <a:latin typeface="Calibri"/>
                        </a:defRPr>
                      </a:lvl4pPr>
                      <a:lvl5pPr marL="1828800" algn="l" defTabSz="914400" rtl="0" eaLnBrk="1" latinLnBrk="0" hangingPunct="1">
                        <a:defRPr kumimoji="1" sz="1800" kern="1200">
                          <a:solidFill>
                            <a:schemeClr val="tx1"/>
                          </a:solidFill>
                          <a:latin typeface="Calibri"/>
                        </a:defRPr>
                      </a:lvl5pPr>
                      <a:lvl6pPr marL="2286000" algn="l" defTabSz="914400" rtl="0" eaLnBrk="1" latinLnBrk="0" hangingPunct="1">
                        <a:defRPr kumimoji="1" sz="1800" kern="1200">
                          <a:solidFill>
                            <a:schemeClr val="tx1"/>
                          </a:solidFill>
                          <a:latin typeface="Calibri"/>
                        </a:defRPr>
                      </a:lvl6pPr>
                      <a:lvl7pPr marL="2743200" algn="l" defTabSz="914400" rtl="0" eaLnBrk="1" latinLnBrk="0" hangingPunct="1">
                        <a:defRPr kumimoji="1" sz="1800" kern="1200">
                          <a:solidFill>
                            <a:schemeClr val="tx1"/>
                          </a:solidFill>
                          <a:latin typeface="Calibri"/>
                        </a:defRPr>
                      </a:lvl7pPr>
                      <a:lvl8pPr marL="3200400" algn="l" defTabSz="914400" rtl="0" eaLnBrk="1" latinLnBrk="0" hangingPunct="1">
                        <a:defRPr kumimoji="1" sz="1800" kern="1200">
                          <a:solidFill>
                            <a:schemeClr val="tx1"/>
                          </a:solidFill>
                          <a:latin typeface="Calibri"/>
                        </a:defRPr>
                      </a:lvl8pPr>
                      <a:lvl9pPr marL="3657600" algn="l" defTabSz="914400" rtl="0" eaLnBrk="1" latinLnBrk="0" hangingPunct="1">
                        <a:defRPr kumimoji="1" sz="1800" kern="1200">
                          <a:solidFill>
                            <a:schemeClr val="tx1"/>
                          </a:solidFill>
                          <a:latin typeface="Calibri"/>
                        </a:defRPr>
                      </a:lvl9pPr>
                    </a:lstStyle>
                    <a:p>
                      <a:pPr algn="l"/>
                      <a:endParaRPr kumimoji="1" lang="ja-JP" altLang="en-US" sz="1100" dirty="0">
                        <a:latin typeface="Meiryo UI" panose="020B0604030504040204" pitchFamily="50" charset="-128"/>
                        <a:ea typeface="Meiryo UI" panose="020B0604030504040204" pitchFamily="50" charset="-128"/>
                        <a:cs typeface="Meiryo UI" panose="020B0604030504040204" pitchFamily="50" charset="-128"/>
                      </a:endParaRPr>
                    </a:p>
                  </a:txBody>
                  <a:tcPr marL="61355" marR="61355" marT="33234" marB="33234" anchor="ctr">
                    <a:lnL w="12700" cap="flat" cmpd="sng" algn="ctr">
                      <a:solidFill>
                        <a:sysClr val="windowText" lastClr="000000">
                          <a:lumMod val="95000"/>
                          <a:lumOff val="5000"/>
                        </a:sysClr>
                      </a:solidFill>
                      <a:prstDash val="solid"/>
                      <a:round/>
                      <a:headEnd type="none" w="med" len="med"/>
                      <a:tailEnd type="none" w="med" len="med"/>
                    </a:lnL>
                    <a:lnR w="12700" cap="flat" cmpd="sng" algn="ctr">
                      <a:solidFill>
                        <a:sysClr val="windowText" lastClr="000000">
                          <a:lumMod val="95000"/>
                          <a:lumOff val="5000"/>
                        </a:sysClr>
                      </a:solidFill>
                      <a:prstDash val="solid"/>
                      <a:round/>
                      <a:headEnd type="none" w="med" len="med"/>
                      <a:tailEnd type="none" w="med" len="med"/>
                    </a:lnR>
                    <a:lnT w="12700" cap="flat" cmpd="sng" algn="ctr">
                      <a:solidFill>
                        <a:sysClr val="windowText" lastClr="000000">
                          <a:lumMod val="95000"/>
                          <a:lumOff val="5000"/>
                        </a:sysClr>
                      </a:solidFill>
                      <a:prstDash val="solid"/>
                      <a:round/>
                      <a:headEnd type="none" w="med" len="med"/>
                      <a:tailEnd type="none" w="med" len="med"/>
                    </a:lnT>
                    <a:lnB w="12700" cap="flat" cmpd="sng" algn="ctr">
                      <a:solidFill>
                        <a:sysClr val="windowText" lastClr="000000">
                          <a:lumMod val="95000"/>
                          <a:lumOff val="5000"/>
                        </a:sysClr>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kumimoji="1" lang="ja-JP" altLang="en-US"/>
                    </a:p>
                  </a:txBody>
                  <a:tcPr/>
                </a:tc>
                <a:extLst>
                  <a:ext uri="{0D108BD9-81ED-4DB2-BD59-A6C34878D82A}">
                    <a16:rowId xmlns:a16="http://schemas.microsoft.com/office/drawing/2014/main" val="10000"/>
                  </a:ext>
                </a:extLst>
              </a:tr>
              <a:tr h="235279">
                <a:tc>
                  <a:txBody>
                    <a:bodyPr/>
                    <a:lstStyle>
                      <a:lvl1pPr marL="0" algn="l" defTabSz="914400" rtl="0" eaLnBrk="1" latinLnBrk="0" hangingPunct="1">
                        <a:defRPr kumimoji="1" sz="1800" kern="1200">
                          <a:solidFill>
                            <a:schemeClr val="tx1"/>
                          </a:solidFill>
                          <a:latin typeface="Calibri"/>
                        </a:defRPr>
                      </a:lvl1pPr>
                      <a:lvl2pPr marL="457200" algn="l" defTabSz="914400" rtl="0" eaLnBrk="1" latinLnBrk="0" hangingPunct="1">
                        <a:defRPr kumimoji="1" sz="1800" kern="1200">
                          <a:solidFill>
                            <a:schemeClr val="tx1"/>
                          </a:solidFill>
                          <a:latin typeface="Calibri"/>
                        </a:defRPr>
                      </a:lvl2pPr>
                      <a:lvl3pPr marL="914400" algn="l" defTabSz="914400" rtl="0" eaLnBrk="1" latinLnBrk="0" hangingPunct="1">
                        <a:defRPr kumimoji="1" sz="1800" kern="1200">
                          <a:solidFill>
                            <a:schemeClr val="tx1"/>
                          </a:solidFill>
                          <a:latin typeface="Calibri"/>
                        </a:defRPr>
                      </a:lvl3pPr>
                      <a:lvl4pPr marL="1371600" algn="l" defTabSz="914400" rtl="0" eaLnBrk="1" latinLnBrk="0" hangingPunct="1">
                        <a:defRPr kumimoji="1" sz="1800" kern="1200">
                          <a:solidFill>
                            <a:schemeClr val="tx1"/>
                          </a:solidFill>
                          <a:latin typeface="Calibri"/>
                        </a:defRPr>
                      </a:lvl4pPr>
                      <a:lvl5pPr marL="1828800" algn="l" defTabSz="914400" rtl="0" eaLnBrk="1" latinLnBrk="0" hangingPunct="1">
                        <a:defRPr kumimoji="1" sz="1800" kern="1200">
                          <a:solidFill>
                            <a:schemeClr val="tx1"/>
                          </a:solidFill>
                          <a:latin typeface="Calibri"/>
                        </a:defRPr>
                      </a:lvl5pPr>
                      <a:lvl6pPr marL="2286000" algn="l" defTabSz="914400" rtl="0" eaLnBrk="1" latinLnBrk="0" hangingPunct="1">
                        <a:defRPr kumimoji="1" sz="1800" kern="1200">
                          <a:solidFill>
                            <a:schemeClr val="tx1"/>
                          </a:solidFill>
                          <a:latin typeface="Calibri"/>
                        </a:defRPr>
                      </a:lvl6pPr>
                      <a:lvl7pPr marL="2743200" algn="l" defTabSz="914400" rtl="0" eaLnBrk="1" latinLnBrk="0" hangingPunct="1">
                        <a:defRPr kumimoji="1" sz="1800" kern="1200">
                          <a:solidFill>
                            <a:schemeClr val="tx1"/>
                          </a:solidFill>
                          <a:latin typeface="Calibri"/>
                        </a:defRPr>
                      </a:lvl7pPr>
                      <a:lvl8pPr marL="3200400" algn="l" defTabSz="914400" rtl="0" eaLnBrk="1" latinLnBrk="0" hangingPunct="1">
                        <a:defRPr kumimoji="1" sz="1800" kern="1200">
                          <a:solidFill>
                            <a:schemeClr val="tx1"/>
                          </a:solidFill>
                          <a:latin typeface="Calibri"/>
                        </a:defRPr>
                      </a:lvl8pPr>
                      <a:lvl9pPr marL="3657600" algn="l" defTabSz="914400" rtl="0" eaLnBrk="1" latinLnBrk="0" hangingPunct="1">
                        <a:defRPr kumimoji="1" sz="1800" kern="1200">
                          <a:solidFill>
                            <a:schemeClr val="tx1"/>
                          </a:solidFill>
                          <a:latin typeface="Calibri"/>
                        </a:defRPr>
                      </a:lvl9pPr>
                    </a:lstStyle>
                    <a:p>
                      <a:pPr algn="ctr"/>
                      <a:r>
                        <a:rPr kumimoji="1" lang="ja-JP" altLang="en-US" sz="11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ご担当者名</a:t>
                      </a:r>
                    </a:p>
                  </a:txBody>
                  <a:tcPr marL="61355" marR="61355" marT="33234" marB="33234" anchor="ctr">
                    <a:lnL w="12700" cap="flat" cmpd="sng" algn="ctr">
                      <a:solidFill>
                        <a:sysClr val="windowText" lastClr="000000">
                          <a:lumMod val="95000"/>
                          <a:lumOff val="5000"/>
                        </a:sysClr>
                      </a:solidFill>
                      <a:prstDash val="solid"/>
                      <a:round/>
                      <a:headEnd type="none" w="med" len="med"/>
                      <a:tailEnd type="none" w="med" len="med"/>
                    </a:lnL>
                    <a:lnR w="12700" cap="flat" cmpd="sng" algn="ctr">
                      <a:solidFill>
                        <a:sysClr val="windowText" lastClr="000000">
                          <a:lumMod val="95000"/>
                          <a:lumOff val="5000"/>
                        </a:sysClr>
                      </a:solidFill>
                      <a:prstDash val="solid"/>
                      <a:round/>
                      <a:headEnd type="none" w="med" len="med"/>
                      <a:tailEnd type="none" w="med" len="med"/>
                    </a:lnR>
                    <a:lnT w="12700" cap="flat" cmpd="sng" algn="ctr">
                      <a:solidFill>
                        <a:sysClr val="windowText" lastClr="000000">
                          <a:lumMod val="95000"/>
                          <a:lumOff val="5000"/>
                        </a:sysClr>
                      </a:solidFill>
                      <a:prstDash val="solid"/>
                      <a:round/>
                      <a:headEnd type="none" w="med" len="med"/>
                      <a:tailEnd type="none" w="med" len="med"/>
                    </a:lnT>
                    <a:lnB w="12700" cap="flat" cmpd="sng" algn="ctr">
                      <a:solidFill>
                        <a:sysClr val="windowText" lastClr="000000">
                          <a:lumMod val="95000"/>
                          <a:lumOff val="5000"/>
                        </a:sysClr>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lvl1pPr marL="0" algn="l" defTabSz="914400" rtl="0" eaLnBrk="1" latinLnBrk="0" hangingPunct="1">
                        <a:defRPr kumimoji="1" sz="1800" kern="1200">
                          <a:solidFill>
                            <a:schemeClr val="tx1"/>
                          </a:solidFill>
                          <a:latin typeface="Calibri"/>
                        </a:defRPr>
                      </a:lvl1pPr>
                      <a:lvl2pPr marL="457200" algn="l" defTabSz="914400" rtl="0" eaLnBrk="1" latinLnBrk="0" hangingPunct="1">
                        <a:defRPr kumimoji="1" sz="1800" kern="1200">
                          <a:solidFill>
                            <a:schemeClr val="tx1"/>
                          </a:solidFill>
                          <a:latin typeface="Calibri"/>
                        </a:defRPr>
                      </a:lvl2pPr>
                      <a:lvl3pPr marL="914400" algn="l" defTabSz="914400" rtl="0" eaLnBrk="1" latinLnBrk="0" hangingPunct="1">
                        <a:defRPr kumimoji="1" sz="1800" kern="1200">
                          <a:solidFill>
                            <a:schemeClr val="tx1"/>
                          </a:solidFill>
                          <a:latin typeface="Calibri"/>
                        </a:defRPr>
                      </a:lvl3pPr>
                      <a:lvl4pPr marL="1371600" algn="l" defTabSz="914400" rtl="0" eaLnBrk="1" latinLnBrk="0" hangingPunct="1">
                        <a:defRPr kumimoji="1" sz="1800" kern="1200">
                          <a:solidFill>
                            <a:schemeClr val="tx1"/>
                          </a:solidFill>
                          <a:latin typeface="Calibri"/>
                        </a:defRPr>
                      </a:lvl4pPr>
                      <a:lvl5pPr marL="1828800" algn="l" defTabSz="914400" rtl="0" eaLnBrk="1" latinLnBrk="0" hangingPunct="1">
                        <a:defRPr kumimoji="1" sz="1800" kern="1200">
                          <a:solidFill>
                            <a:schemeClr val="tx1"/>
                          </a:solidFill>
                          <a:latin typeface="Calibri"/>
                        </a:defRPr>
                      </a:lvl5pPr>
                      <a:lvl6pPr marL="2286000" algn="l" defTabSz="914400" rtl="0" eaLnBrk="1" latinLnBrk="0" hangingPunct="1">
                        <a:defRPr kumimoji="1" sz="1800" kern="1200">
                          <a:solidFill>
                            <a:schemeClr val="tx1"/>
                          </a:solidFill>
                          <a:latin typeface="Calibri"/>
                        </a:defRPr>
                      </a:lvl6pPr>
                      <a:lvl7pPr marL="2743200" algn="l" defTabSz="914400" rtl="0" eaLnBrk="1" latinLnBrk="0" hangingPunct="1">
                        <a:defRPr kumimoji="1" sz="1800" kern="1200">
                          <a:solidFill>
                            <a:schemeClr val="tx1"/>
                          </a:solidFill>
                          <a:latin typeface="Calibri"/>
                        </a:defRPr>
                      </a:lvl7pPr>
                      <a:lvl8pPr marL="3200400" algn="l" defTabSz="914400" rtl="0" eaLnBrk="1" latinLnBrk="0" hangingPunct="1">
                        <a:defRPr kumimoji="1" sz="1800" kern="1200">
                          <a:solidFill>
                            <a:schemeClr val="tx1"/>
                          </a:solidFill>
                          <a:latin typeface="Calibri"/>
                        </a:defRPr>
                      </a:lvl8pPr>
                      <a:lvl9pPr marL="3657600" algn="l" defTabSz="914400" rtl="0" eaLnBrk="1" latinLnBrk="0" hangingPunct="1">
                        <a:defRPr kumimoji="1" sz="1800" kern="1200">
                          <a:solidFill>
                            <a:schemeClr val="tx1"/>
                          </a:solidFill>
                          <a:latin typeface="Calibri"/>
                        </a:defRPr>
                      </a:lvl9pPr>
                    </a:lstStyle>
                    <a:p>
                      <a:r>
                        <a:rPr kumimoji="1" lang="ja-JP" altLang="en-US" sz="1100" dirty="0">
                          <a:latin typeface="Meiryo UI" panose="020B0604030504040204" pitchFamily="50" charset="-128"/>
                          <a:ea typeface="Meiryo UI" panose="020B0604030504040204" pitchFamily="50" charset="-128"/>
                          <a:cs typeface="Meiryo UI" panose="020B0604030504040204" pitchFamily="50" charset="-128"/>
                        </a:rPr>
                        <a:t>（所属</a:t>
                      </a:r>
                      <a:r>
                        <a:rPr kumimoji="1" lang="ja-JP" altLang="en-US" sz="1100" dirty="0" smtClean="0">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100" dirty="0">
                          <a:latin typeface="Meiryo UI" panose="020B0604030504040204" pitchFamily="50" charset="-128"/>
                          <a:ea typeface="Meiryo UI" panose="020B0604030504040204" pitchFamily="50" charset="-128"/>
                          <a:cs typeface="Meiryo UI" panose="020B0604030504040204" pitchFamily="50" charset="-128"/>
                        </a:rPr>
                        <a:t>　　　　　　　　　</a:t>
                      </a:r>
                    </a:p>
                  </a:txBody>
                  <a:tcPr marL="61355" marR="61355" marT="33234" marB="33234" anchor="ctr">
                    <a:lnL w="12700" cap="flat" cmpd="sng" algn="ctr">
                      <a:solidFill>
                        <a:sysClr val="windowText" lastClr="000000">
                          <a:lumMod val="95000"/>
                          <a:lumOff val="5000"/>
                        </a:sysClr>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ysClr val="windowText" lastClr="000000">
                          <a:lumMod val="95000"/>
                          <a:lumOff val="5000"/>
                        </a:sysClr>
                      </a:solidFill>
                      <a:prstDash val="solid"/>
                      <a:round/>
                      <a:headEnd type="none" w="med" len="med"/>
                      <a:tailEnd type="none" w="med" len="med"/>
                    </a:lnT>
                    <a:lnB w="12700" cap="flat" cmpd="sng" algn="ctr">
                      <a:solidFill>
                        <a:sysClr val="windowText" lastClr="000000">
                          <a:lumMod val="95000"/>
                          <a:lumOff val="5000"/>
                        </a:sys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Calibri"/>
                        </a:defRPr>
                      </a:lvl1pPr>
                      <a:lvl2pPr marL="457200" algn="l" defTabSz="914400" rtl="0" eaLnBrk="1" latinLnBrk="0" hangingPunct="1">
                        <a:defRPr kumimoji="1" sz="1800" kern="1200">
                          <a:solidFill>
                            <a:schemeClr val="tx1"/>
                          </a:solidFill>
                          <a:latin typeface="Calibri"/>
                        </a:defRPr>
                      </a:lvl2pPr>
                      <a:lvl3pPr marL="914400" algn="l" defTabSz="914400" rtl="0" eaLnBrk="1" latinLnBrk="0" hangingPunct="1">
                        <a:defRPr kumimoji="1" sz="1800" kern="1200">
                          <a:solidFill>
                            <a:schemeClr val="tx1"/>
                          </a:solidFill>
                          <a:latin typeface="Calibri"/>
                        </a:defRPr>
                      </a:lvl3pPr>
                      <a:lvl4pPr marL="1371600" algn="l" defTabSz="914400" rtl="0" eaLnBrk="1" latinLnBrk="0" hangingPunct="1">
                        <a:defRPr kumimoji="1" sz="1800" kern="1200">
                          <a:solidFill>
                            <a:schemeClr val="tx1"/>
                          </a:solidFill>
                          <a:latin typeface="Calibri"/>
                        </a:defRPr>
                      </a:lvl4pPr>
                      <a:lvl5pPr marL="1828800" algn="l" defTabSz="914400" rtl="0" eaLnBrk="1" latinLnBrk="0" hangingPunct="1">
                        <a:defRPr kumimoji="1" sz="1800" kern="1200">
                          <a:solidFill>
                            <a:schemeClr val="tx1"/>
                          </a:solidFill>
                          <a:latin typeface="Calibri"/>
                        </a:defRPr>
                      </a:lvl5pPr>
                      <a:lvl6pPr marL="2286000" algn="l" defTabSz="914400" rtl="0" eaLnBrk="1" latinLnBrk="0" hangingPunct="1">
                        <a:defRPr kumimoji="1" sz="1800" kern="1200">
                          <a:solidFill>
                            <a:schemeClr val="tx1"/>
                          </a:solidFill>
                          <a:latin typeface="Calibri"/>
                        </a:defRPr>
                      </a:lvl6pPr>
                      <a:lvl7pPr marL="2743200" algn="l" defTabSz="914400" rtl="0" eaLnBrk="1" latinLnBrk="0" hangingPunct="1">
                        <a:defRPr kumimoji="1" sz="1800" kern="1200">
                          <a:solidFill>
                            <a:schemeClr val="tx1"/>
                          </a:solidFill>
                          <a:latin typeface="Calibri"/>
                        </a:defRPr>
                      </a:lvl7pPr>
                      <a:lvl8pPr marL="3200400" algn="l" defTabSz="914400" rtl="0" eaLnBrk="1" latinLnBrk="0" hangingPunct="1">
                        <a:defRPr kumimoji="1" sz="1800" kern="1200">
                          <a:solidFill>
                            <a:schemeClr val="tx1"/>
                          </a:solidFill>
                          <a:latin typeface="Calibri"/>
                        </a:defRPr>
                      </a:lvl8pPr>
                      <a:lvl9pPr marL="3657600" algn="l" defTabSz="914400" rtl="0" eaLnBrk="1" latinLnBrk="0" hangingPunct="1">
                        <a:defRPr kumimoji="1" sz="1800" kern="1200">
                          <a:solidFill>
                            <a:schemeClr val="tx1"/>
                          </a:solidFill>
                          <a:latin typeface="Calibri"/>
                        </a:defRPr>
                      </a:lvl9p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100" dirty="0">
                          <a:latin typeface="Meiryo UI" panose="020B0604030504040204" pitchFamily="50" charset="-128"/>
                          <a:ea typeface="Meiryo UI" panose="020B0604030504040204" pitchFamily="50" charset="-128"/>
                          <a:cs typeface="Meiryo UI" panose="020B0604030504040204" pitchFamily="50" charset="-128"/>
                        </a:rPr>
                        <a:t>（氏名）　</a:t>
                      </a:r>
                    </a:p>
                  </a:txBody>
                  <a:tcPr marL="61355" marR="61355" marT="33234" marB="33234" anchor="ctr">
                    <a:lnL w="12700" cap="flat" cmpd="sng" algn="ctr">
                      <a:noFill/>
                      <a:prstDash val="solid"/>
                      <a:round/>
                      <a:headEnd type="none" w="med" len="med"/>
                      <a:tailEnd type="none" w="med" len="med"/>
                    </a:lnL>
                    <a:lnR w="12700" cap="flat" cmpd="sng" algn="ctr">
                      <a:solidFill>
                        <a:sysClr val="windowText" lastClr="000000">
                          <a:lumMod val="95000"/>
                          <a:lumOff val="5000"/>
                        </a:sysClr>
                      </a:solidFill>
                      <a:prstDash val="solid"/>
                      <a:round/>
                      <a:headEnd type="none" w="med" len="med"/>
                      <a:tailEnd type="none" w="med" len="med"/>
                    </a:lnR>
                    <a:lnT w="12700" cap="flat" cmpd="sng" algn="ctr">
                      <a:solidFill>
                        <a:sysClr val="windowText" lastClr="000000">
                          <a:lumMod val="95000"/>
                          <a:lumOff val="5000"/>
                        </a:sysClr>
                      </a:solidFill>
                      <a:prstDash val="solid"/>
                      <a:round/>
                      <a:headEnd type="none" w="med" len="med"/>
                      <a:tailEnd type="none" w="med" len="med"/>
                    </a:lnT>
                    <a:lnB w="12700" cap="flat" cmpd="sng" algn="ctr">
                      <a:solidFill>
                        <a:sysClr val="windowText" lastClr="000000">
                          <a:lumMod val="95000"/>
                          <a:lumOff val="5000"/>
                        </a:sys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1"/>
                  </a:ext>
                </a:extLst>
              </a:tr>
              <a:tr h="235279">
                <a:tc>
                  <a:txBody>
                    <a:bodyPr/>
                    <a:lstStyle>
                      <a:lvl1pPr marL="0" algn="l" defTabSz="914400" rtl="0" eaLnBrk="1" latinLnBrk="0" hangingPunct="1">
                        <a:defRPr kumimoji="1" sz="1800" kern="1200">
                          <a:solidFill>
                            <a:schemeClr val="tx1"/>
                          </a:solidFill>
                          <a:latin typeface="Calibri"/>
                        </a:defRPr>
                      </a:lvl1pPr>
                      <a:lvl2pPr marL="457200" algn="l" defTabSz="914400" rtl="0" eaLnBrk="1" latinLnBrk="0" hangingPunct="1">
                        <a:defRPr kumimoji="1" sz="1800" kern="1200">
                          <a:solidFill>
                            <a:schemeClr val="tx1"/>
                          </a:solidFill>
                          <a:latin typeface="Calibri"/>
                        </a:defRPr>
                      </a:lvl2pPr>
                      <a:lvl3pPr marL="914400" algn="l" defTabSz="914400" rtl="0" eaLnBrk="1" latinLnBrk="0" hangingPunct="1">
                        <a:defRPr kumimoji="1" sz="1800" kern="1200">
                          <a:solidFill>
                            <a:schemeClr val="tx1"/>
                          </a:solidFill>
                          <a:latin typeface="Calibri"/>
                        </a:defRPr>
                      </a:lvl3pPr>
                      <a:lvl4pPr marL="1371600" algn="l" defTabSz="914400" rtl="0" eaLnBrk="1" latinLnBrk="0" hangingPunct="1">
                        <a:defRPr kumimoji="1" sz="1800" kern="1200">
                          <a:solidFill>
                            <a:schemeClr val="tx1"/>
                          </a:solidFill>
                          <a:latin typeface="Calibri"/>
                        </a:defRPr>
                      </a:lvl4pPr>
                      <a:lvl5pPr marL="1828800" algn="l" defTabSz="914400" rtl="0" eaLnBrk="1" latinLnBrk="0" hangingPunct="1">
                        <a:defRPr kumimoji="1" sz="1800" kern="1200">
                          <a:solidFill>
                            <a:schemeClr val="tx1"/>
                          </a:solidFill>
                          <a:latin typeface="Calibri"/>
                        </a:defRPr>
                      </a:lvl5pPr>
                      <a:lvl6pPr marL="2286000" algn="l" defTabSz="914400" rtl="0" eaLnBrk="1" latinLnBrk="0" hangingPunct="1">
                        <a:defRPr kumimoji="1" sz="1800" kern="1200">
                          <a:solidFill>
                            <a:schemeClr val="tx1"/>
                          </a:solidFill>
                          <a:latin typeface="Calibri"/>
                        </a:defRPr>
                      </a:lvl6pPr>
                      <a:lvl7pPr marL="2743200" algn="l" defTabSz="914400" rtl="0" eaLnBrk="1" latinLnBrk="0" hangingPunct="1">
                        <a:defRPr kumimoji="1" sz="1800" kern="1200">
                          <a:solidFill>
                            <a:schemeClr val="tx1"/>
                          </a:solidFill>
                          <a:latin typeface="Calibri"/>
                        </a:defRPr>
                      </a:lvl7pPr>
                      <a:lvl8pPr marL="3200400" algn="l" defTabSz="914400" rtl="0" eaLnBrk="1" latinLnBrk="0" hangingPunct="1">
                        <a:defRPr kumimoji="1" sz="1800" kern="1200">
                          <a:solidFill>
                            <a:schemeClr val="tx1"/>
                          </a:solidFill>
                          <a:latin typeface="Calibri"/>
                        </a:defRPr>
                      </a:lvl8pPr>
                      <a:lvl9pPr marL="3657600" algn="l" defTabSz="914400" rtl="0" eaLnBrk="1" latinLnBrk="0" hangingPunct="1">
                        <a:defRPr kumimoji="1" sz="1800" kern="1200">
                          <a:solidFill>
                            <a:schemeClr val="tx1"/>
                          </a:solidFill>
                          <a:latin typeface="Calibri"/>
                        </a:defRPr>
                      </a:lvl9p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11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ご連絡先</a:t>
                      </a:r>
                    </a:p>
                  </a:txBody>
                  <a:tcPr marL="61355" marR="61355" marT="33234" marB="33234" anchor="ctr">
                    <a:lnL w="12700" cap="flat" cmpd="sng" algn="ctr">
                      <a:solidFill>
                        <a:sysClr val="windowText" lastClr="000000">
                          <a:lumMod val="95000"/>
                          <a:lumOff val="5000"/>
                        </a:sysClr>
                      </a:solidFill>
                      <a:prstDash val="solid"/>
                      <a:round/>
                      <a:headEnd type="none" w="med" len="med"/>
                      <a:tailEnd type="none" w="med" len="med"/>
                    </a:lnL>
                    <a:lnR w="12700" cap="flat" cmpd="sng" algn="ctr">
                      <a:solidFill>
                        <a:sysClr val="windowText" lastClr="000000">
                          <a:lumMod val="95000"/>
                          <a:lumOff val="5000"/>
                        </a:sysClr>
                      </a:solidFill>
                      <a:prstDash val="solid"/>
                      <a:round/>
                      <a:headEnd type="none" w="med" len="med"/>
                      <a:tailEnd type="none" w="med" len="med"/>
                    </a:lnR>
                    <a:lnT w="12700" cap="flat" cmpd="sng" algn="ctr">
                      <a:solidFill>
                        <a:sysClr val="windowText" lastClr="000000">
                          <a:lumMod val="95000"/>
                          <a:lumOff val="5000"/>
                        </a:sysClr>
                      </a:solidFill>
                      <a:prstDash val="solid"/>
                      <a:round/>
                      <a:headEnd type="none" w="med" len="med"/>
                      <a:tailEnd type="none" w="med" len="med"/>
                    </a:lnT>
                    <a:lnB w="12700" cap="flat" cmpd="sng" algn="ctr">
                      <a:solidFill>
                        <a:sysClr val="windowText" lastClr="000000">
                          <a:lumMod val="95000"/>
                          <a:lumOff val="5000"/>
                        </a:sysClr>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lvl1pPr marL="0" algn="l" defTabSz="914400" rtl="0" eaLnBrk="1" latinLnBrk="0" hangingPunct="1">
                        <a:defRPr kumimoji="1" sz="1800" kern="1200">
                          <a:solidFill>
                            <a:schemeClr val="tx1"/>
                          </a:solidFill>
                          <a:latin typeface="Calibri"/>
                        </a:defRPr>
                      </a:lvl1pPr>
                      <a:lvl2pPr marL="457200" algn="l" defTabSz="914400" rtl="0" eaLnBrk="1" latinLnBrk="0" hangingPunct="1">
                        <a:defRPr kumimoji="1" sz="1800" kern="1200">
                          <a:solidFill>
                            <a:schemeClr val="tx1"/>
                          </a:solidFill>
                          <a:latin typeface="Calibri"/>
                        </a:defRPr>
                      </a:lvl2pPr>
                      <a:lvl3pPr marL="914400" algn="l" defTabSz="914400" rtl="0" eaLnBrk="1" latinLnBrk="0" hangingPunct="1">
                        <a:defRPr kumimoji="1" sz="1800" kern="1200">
                          <a:solidFill>
                            <a:schemeClr val="tx1"/>
                          </a:solidFill>
                          <a:latin typeface="Calibri"/>
                        </a:defRPr>
                      </a:lvl3pPr>
                      <a:lvl4pPr marL="1371600" algn="l" defTabSz="914400" rtl="0" eaLnBrk="1" latinLnBrk="0" hangingPunct="1">
                        <a:defRPr kumimoji="1" sz="1800" kern="1200">
                          <a:solidFill>
                            <a:schemeClr val="tx1"/>
                          </a:solidFill>
                          <a:latin typeface="Calibri"/>
                        </a:defRPr>
                      </a:lvl4pPr>
                      <a:lvl5pPr marL="1828800" algn="l" defTabSz="914400" rtl="0" eaLnBrk="1" latinLnBrk="0" hangingPunct="1">
                        <a:defRPr kumimoji="1" sz="1800" kern="1200">
                          <a:solidFill>
                            <a:schemeClr val="tx1"/>
                          </a:solidFill>
                          <a:latin typeface="Calibri"/>
                        </a:defRPr>
                      </a:lvl5pPr>
                      <a:lvl6pPr marL="2286000" algn="l" defTabSz="914400" rtl="0" eaLnBrk="1" latinLnBrk="0" hangingPunct="1">
                        <a:defRPr kumimoji="1" sz="1800" kern="1200">
                          <a:solidFill>
                            <a:schemeClr val="tx1"/>
                          </a:solidFill>
                          <a:latin typeface="Calibri"/>
                        </a:defRPr>
                      </a:lvl6pPr>
                      <a:lvl7pPr marL="2743200" algn="l" defTabSz="914400" rtl="0" eaLnBrk="1" latinLnBrk="0" hangingPunct="1">
                        <a:defRPr kumimoji="1" sz="1800" kern="1200">
                          <a:solidFill>
                            <a:schemeClr val="tx1"/>
                          </a:solidFill>
                          <a:latin typeface="Calibri"/>
                        </a:defRPr>
                      </a:lvl7pPr>
                      <a:lvl8pPr marL="3200400" algn="l" defTabSz="914400" rtl="0" eaLnBrk="1" latinLnBrk="0" hangingPunct="1">
                        <a:defRPr kumimoji="1" sz="1800" kern="1200">
                          <a:solidFill>
                            <a:schemeClr val="tx1"/>
                          </a:solidFill>
                          <a:latin typeface="Calibri"/>
                        </a:defRPr>
                      </a:lvl8pPr>
                      <a:lvl9pPr marL="3657600" algn="l" defTabSz="914400" rtl="0" eaLnBrk="1" latinLnBrk="0" hangingPunct="1">
                        <a:defRPr kumimoji="1" sz="1800" kern="1200">
                          <a:solidFill>
                            <a:schemeClr val="tx1"/>
                          </a:solidFill>
                          <a:latin typeface="Calibri"/>
                        </a:defRPr>
                      </a:lvl9p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100" dirty="0">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100" dirty="0">
                          <a:latin typeface="Meiryo UI" panose="020B0604030504040204" pitchFamily="50" charset="-128"/>
                          <a:ea typeface="Meiryo UI" panose="020B0604030504040204" pitchFamily="50" charset="-128"/>
                          <a:cs typeface="Meiryo UI" panose="020B0604030504040204" pitchFamily="50" charset="-128"/>
                        </a:rPr>
                        <a:t>TEL)</a:t>
                      </a:r>
                      <a:r>
                        <a:rPr kumimoji="1" lang="ja-JP" altLang="en-US" sz="1100" dirty="0">
                          <a:latin typeface="Meiryo UI" panose="020B0604030504040204" pitchFamily="50" charset="-128"/>
                          <a:ea typeface="Meiryo UI" panose="020B0604030504040204" pitchFamily="50" charset="-128"/>
                          <a:cs typeface="Meiryo UI" panose="020B0604030504040204" pitchFamily="50" charset="-128"/>
                        </a:rPr>
                        <a:t>　　</a:t>
                      </a:r>
                    </a:p>
                  </a:txBody>
                  <a:tcPr marL="61355" marR="61355" marT="33234" marB="33234" anchor="ctr">
                    <a:lnL w="12700" cap="flat" cmpd="sng" algn="ctr">
                      <a:solidFill>
                        <a:sysClr val="windowText" lastClr="000000">
                          <a:lumMod val="95000"/>
                          <a:lumOff val="5000"/>
                        </a:sysClr>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ysClr val="windowText" lastClr="000000">
                          <a:lumMod val="95000"/>
                          <a:lumOff val="5000"/>
                        </a:sysClr>
                      </a:solidFill>
                      <a:prstDash val="solid"/>
                      <a:round/>
                      <a:headEnd type="none" w="med" len="med"/>
                      <a:tailEnd type="none" w="med" len="med"/>
                    </a:lnT>
                    <a:lnB w="12700" cap="flat" cmpd="sng" algn="ctr">
                      <a:solidFill>
                        <a:sysClr val="windowText" lastClr="000000">
                          <a:lumMod val="95000"/>
                          <a:lumOff val="5000"/>
                        </a:sys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Calibri"/>
                        </a:defRPr>
                      </a:lvl1pPr>
                      <a:lvl2pPr marL="457200" algn="l" defTabSz="914400" rtl="0" eaLnBrk="1" latinLnBrk="0" hangingPunct="1">
                        <a:defRPr kumimoji="1" sz="1800" kern="1200">
                          <a:solidFill>
                            <a:schemeClr val="tx1"/>
                          </a:solidFill>
                          <a:latin typeface="Calibri"/>
                        </a:defRPr>
                      </a:lvl2pPr>
                      <a:lvl3pPr marL="914400" algn="l" defTabSz="914400" rtl="0" eaLnBrk="1" latinLnBrk="0" hangingPunct="1">
                        <a:defRPr kumimoji="1" sz="1800" kern="1200">
                          <a:solidFill>
                            <a:schemeClr val="tx1"/>
                          </a:solidFill>
                          <a:latin typeface="Calibri"/>
                        </a:defRPr>
                      </a:lvl3pPr>
                      <a:lvl4pPr marL="1371600" algn="l" defTabSz="914400" rtl="0" eaLnBrk="1" latinLnBrk="0" hangingPunct="1">
                        <a:defRPr kumimoji="1" sz="1800" kern="1200">
                          <a:solidFill>
                            <a:schemeClr val="tx1"/>
                          </a:solidFill>
                          <a:latin typeface="Calibri"/>
                        </a:defRPr>
                      </a:lvl4pPr>
                      <a:lvl5pPr marL="1828800" algn="l" defTabSz="914400" rtl="0" eaLnBrk="1" latinLnBrk="0" hangingPunct="1">
                        <a:defRPr kumimoji="1" sz="1800" kern="1200">
                          <a:solidFill>
                            <a:schemeClr val="tx1"/>
                          </a:solidFill>
                          <a:latin typeface="Calibri"/>
                        </a:defRPr>
                      </a:lvl5pPr>
                      <a:lvl6pPr marL="2286000" algn="l" defTabSz="914400" rtl="0" eaLnBrk="1" latinLnBrk="0" hangingPunct="1">
                        <a:defRPr kumimoji="1" sz="1800" kern="1200">
                          <a:solidFill>
                            <a:schemeClr val="tx1"/>
                          </a:solidFill>
                          <a:latin typeface="Calibri"/>
                        </a:defRPr>
                      </a:lvl6pPr>
                      <a:lvl7pPr marL="2743200" algn="l" defTabSz="914400" rtl="0" eaLnBrk="1" latinLnBrk="0" hangingPunct="1">
                        <a:defRPr kumimoji="1" sz="1800" kern="1200">
                          <a:solidFill>
                            <a:schemeClr val="tx1"/>
                          </a:solidFill>
                          <a:latin typeface="Calibri"/>
                        </a:defRPr>
                      </a:lvl7pPr>
                      <a:lvl8pPr marL="3200400" algn="l" defTabSz="914400" rtl="0" eaLnBrk="1" latinLnBrk="0" hangingPunct="1">
                        <a:defRPr kumimoji="1" sz="1800" kern="1200">
                          <a:solidFill>
                            <a:schemeClr val="tx1"/>
                          </a:solidFill>
                          <a:latin typeface="Calibri"/>
                        </a:defRPr>
                      </a:lvl8pPr>
                      <a:lvl9pPr marL="3657600" algn="l" defTabSz="914400" rtl="0" eaLnBrk="1" latinLnBrk="0" hangingPunct="1">
                        <a:defRPr kumimoji="1" sz="1800" kern="1200">
                          <a:solidFill>
                            <a:schemeClr val="tx1"/>
                          </a:solidFill>
                          <a:latin typeface="Calibri"/>
                        </a:defRPr>
                      </a:lvl9p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100" dirty="0">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100" dirty="0">
                          <a:latin typeface="Meiryo UI" panose="020B0604030504040204" pitchFamily="50" charset="-128"/>
                          <a:ea typeface="Meiryo UI" panose="020B0604030504040204" pitchFamily="50" charset="-128"/>
                          <a:cs typeface="Meiryo UI" panose="020B0604030504040204" pitchFamily="50" charset="-128"/>
                        </a:rPr>
                        <a:t>mail)</a:t>
                      </a:r>
                      <a:r>
                        <a:rPr kumimoji="1" lang="ja-JP" altLang="en-US" sz="1100" dirty="0">
                          <a:latin typeface="Meiryo UI" panose="020B0604030504040204" pitchFamily="50" charset="-128"/>
                          <a:ea typeface="Meiryo UI" panose="020B0604030504040204" pitchFamily="50" charset="-128"/>
                          <a:cs typeface="Meiryo UI" panose="020B0604030504040204" pitchFamily="50" charset="-128"/>
                        </a:rPr>
                        <a:t>　</a:t>
                      </a:r>
                    </a:p>
                  </a:txBody>
                  <a:tcPr marL="61355" marR="61355" marT="33234" marB="33234" anchor="ctr">
                    <a:lnL w="12700" cap="flat" cmpd="sng" algn="ctr">
                      <a:noFill/>
                      <a:prstDash val="solid"/>
                      <a:round/>
                      <a:headEnd type="none" w="med" len="med"/>
                      <a:tailEnd type="none" w="med" len="med"/>
                    </a:lnL>
                    <a:lnR w="12700" cap="flat" cmpd="sng" algn="ctr">
                      <a:solidFill>
                        <a:sysClr val="windowText" lastClr="000000">
                          <a:lumMod val="95000"/>
                          <a:lumOff val="5000"/>
                        </a:sysClr>
                      </a:solidFill>
                      <a:prstDash val="solid"/>
                      <a:round/>
                      <a:headEnd type="none" w="med" len="med"/>
                      <a:tailEnd type="none" w="med" len="med"/>
                    </a:lnR>
                    <a:lnT w="12700" cap="flat" cmpd="sng" algn="ctr">
                      <a:solidFill>
                        <a:sysClr val="windowText" lastClr="000000">
                          <a:lumMod val="95000"/>
                          <a:lumOff val="5000"/>
                        </a:sysClr>
                      </a:solidFill>
                      <a:prstDash val="solid"/>
                      <a:round/>
                      <a:headEnd type="none" w="med" len="med"/>
                      <a:tailEnd type="none" w="med" len="med"/>
                    </a:lnT>
                    <a:lnB w="12700" cap="flat" cmpd="sng" algn="ctr">
                      <a:solidFill>
                        <a:sysClr val="windowText" lastClr="000000">
                          <a:lumMod val="95000"/>
                          <a:lumOff val="5000"/>
                        </a:sys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2"/>
                  </a:ext>
                </a:extLst>
              </a:tr>
              <a:tr h="3558126">
                <a:tc>
                  <a:txBody>
                    <a:bodyPr/>
                    <a:lstStyle/>
                    <a:p>
                      <a:pPr algn="ctr"/>
                      <a:r>
                        <a:rPr kumimoji="1" lang="ja-JP" altLang="en-US" sz="11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ご意見</a:t>
                      </a:r>
                    </a:p>
                  </a:txBody>
                  <a:tcPr marL="61355" marR="61355" marT="33234" marB="33234" anchor="ctr">
                    <a:lnL w="12700" cap="flat" cmpd="sng" algn="ctr">
                      <a:solidFill>
                        <a:sysClr val="windowText" lastClr="000000">
                          <a:lumMod val="95000"/>
                          <a:lumOff val="5000"/>
                        </a:sysClr>
                      </a:solidFill>
                      <a:prstDash val="solid"/>
                      <a:round/>
                      <a:headEnd type="none" w="med" len="med"/>
                      <a:tailEnd type="none" w="med" len="med"/>
                    </a:lnL>
                    <a:lnR w="12700" cap="flat" cmpd="sng" algn="ctr">
                      <a:solidFill>
                        <a:sysClr val="windowText" lastClr="000000">
                          <a:lumMod val="95000"/>
                          <a:lumOff val="5000"/>
                        </a:sysClr>
                      </a:solidFill>
                      <a:prstDash val="solid"/>
                      <a:round/>
                      <a:headEnd type="none" w="med" len="med"/>
                      <a:tailEnd type="none" w="med" len="med"/>
                    </a:lnR>
                    <a:lnT w="12700" cap="flat" cmpd="sng" algn="ctr">
                      <a:solidFill>
                        <a:sysClr val="windowText" lastClr="000000">
                          <a:lumMod val="95000"/>
                          <a:lumOff val="5000"/>
                        </a:sysClr>
                      </a:solidFill>
                      <a:prstDash val="solid"/>
                      <a:round/>
                      <a:headEnd type="none" w="med" len="med"/>
                      <a:tailEnd type="none" w="med" len="med"/>
                    </a:lnT>
                    <a:lnB w="12700" cap="flat" cmpd="sng" algn="ctr">
                      <a:solidFill>
                        <a:sysClr val="windowText" lastClr="000000">
                          <a:lumMod val="95000"/>
                          <a:lumOff val="5000"/>
                        </a:sysClr>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kumimoji="1" lang="ja-JP" altLang="en-US" sz="1100" dirty="0">
                        <a:latin typeface="Meiryo UI" panose="020B0604030504040204" pitchFamily="50" charset="-128"/>
                        <a:ea typeface="Meiryo UI" panose="020B0604030504040204" pitchFamily="50" charset="-128"/>
                        <a:cs typeface="Meiryo UI" panose="020B0604030504040204" pitchFamily="50" charset="-128"/>
                      </a:endParaRPr>
                    </a:p>
                  </a:txBody>
                  <a:tcPr marL="61355" marR="61355" marT="33234" marB="33234" anchor="ctr">
                    <a:lnL w="12700" cap="flat" cmpd="sng" algn="ctr">
                      <a:solidFill>
                        <a:sysClr val="windowText" lastClr="000000">
                          <a:lumMod val="95000"/>
                          <a:lumOff val="5000"/>
                        </a:sysClr>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ysClr val="windowText" lastClr="000000">
                          <a:lumMod val="95000"/>
                          <a:lumOff val="5000"/>
                        </a:sysClr>
                      </a:solidFill>
                      <a:prstDash val="solid"/>
                      <a:round/>
                      <a:headEnd type="none" w="med" len="med"/>
                      <a:tailEnd type="none" w="med" len="med"/>
                    </a:lnT>
                    <a:lnB w="12700" cap="flat" cmpd="sng" algn="ctr">
                      <a:solidFill>
                        <a:sysClr val="windowText" lastClr="000000">
                          <a:lumMod val="95000"/>
                          <a:lumOff val="5000"/>
                        </a:sys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kumimoji="1" lang="ja-JP" altLang="en-US" sz="1100" dirty="0">
                        <a:latin typeface="Meiryo UI" panose="020B0604030504040204" pitchFamily="50" charset="-128"/>
                        <a:ea typeface="Meiryo UI" panose="020B0604030504040204" pitchFamily="50" charset="-128"/>
                        <a:cs typeface="Meiryo UI" panose="020B0604030504040204" pitchFamily="50" charset="-128"/>
                      </a:endParaRPr>
                    </a:p>
                  </a:txBody>
                  <a:tcPr marL="61355" marR="61355" marT="33234" marB="33234" anchor="ctr">
                    <a:lnL w="12700" cap="flat" cmpd="sng" algn="ctr">
                      <a:noFill/>
                      <a:prstDash val="solid"/>
                      <a:round/>
                      <a:headEnd type="none" w="med" len="med"/>
                      <a:tailEnd type="none" w="med" len="med"/>
                    </a:lnL>
                    <a:lnR w="12700" cap="flat" cmpd="sng" algn="ctr">
                      <a:solidFill>
                        <a:sysClr val="windowText" lastClr="000000">
                          <a:lumMod val="95000"/>
                          <a:lumOff val="5000"/>
                        </a:sysClr>
                      </a:solidFill>
                      <a:prstDash val="solid"/>
                      <a:round/>
                      <a:headEnd type="none" w="med" len="med"/>
                      <a:tailEnd type="none" w="med" len="med"/>
                    </a:lnR>
                    <a:lnT w="12700" cap="flat" cmpd="sng" algn="ctr">
                      <a:solidFill>
                        <a:sysClr val="windowText" lastClr="000000">
                          <a:lumMod val="95000"/>
                          <a:lumOff val="5000"/>
                        </a:sysClr>
                      </a:solidFill>
                      <a:prstDash val="solid"/>
                      <a:round/>
                      <a:headEnd type="none" w="med" len="med"/>
                      <a:tailEnd type="none" w="med" len="med"/>
                    </a:lnT>
                    <a:lnB w="12700" cap="flat" cmpd="sng" algn="ctr">
                      <a:solidFill>
                        <a:sysClr val="windowText" lastClr="000000">
                          <a:lumMod val="95000"/>
                          <a:lumOff val="5000"/>
                        </a:sys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3"/>
                  </a:ext>
                </a:extLst>
              </a:tr>
            </a:tbl>
          </a:graphicData>
        </a:graphic>
      </p:graphicFrame>
      <p:sp>
        <p:nvSpPr>
          <p:cNvPr id="4" name="タイトル 1"/>
          <p:cNvSpPr txBox="1">
            <a:spLocks/>
          </p:cNvSpPr>
          <p:nvPr/>
        </p:nvSpPr>
        <p:spPr>
          <a:xfrm>
            <a:off x="762384" y="317496"/>
            <a:ext cx="7596554" cy="404446"/>
          </a:xfrm>
          <a:prstGeom prst="rect">
            <a:avLst/>
          </a:prstGeom>
        </p:spPr>
        <p:txBody>
          <a:bodyPr lIns="84386" tIns="42194" rIns="84386" bIns="42194" anchor="ctr">
            <a:normAutofit fontScale="97500"/>
          </a:bodyPr>
          <a:lstStyle>
            <a:lvl1pPr algn="ctr" defTabSz="914180" rtl="0" eaLnBrk="1" latinLnBrk="0" hangingPunct="1">
              <a:spcBef>
                <a:spcPct val="0"/>
              </a:spcBef>
              <a:buNone/>
              <a:defRPr kumimoji="1" sz="4400" kern="1200">
                <a:solidFill>
                  <a:schemeClr val="tx1"/>
                </a:solidFill>
                <a:latin typeface="+mj-lt"/>
                <a:ea typeface="+mj-ea"/>
                <a:cs typeface="+mj-cs"/>
              </a:defRPr>
            </a:lvl1pPr>
          </a:lstStyle>
          <a:p>
            <a:pPr marL="0" marR="0" lvl="0" indent="0" algn="ctr" defTabSz="914180" rtl="0" eaLnBrk="1" fontAlgn="auto" latinLnBrk="0" hangingPunct="1">
              <a:lnSpc>
                <a:spcPct val="100000"/>
              </a:lnSpc>
              <a:spcBef>
                <a:spcPct val="0"/>
              </a:spcBef>
              <a:spcAft>
                <a:spcPts val="0"/>
              </a:spcAft>
              <a:buClrTx/>
              <a:buSzTx/>
              <a:buFontTx/>
              <a:buNone/>
              <a:tabLst/>
              <a:defRPr/>
            </a:pPr>
            <a:r>
              <a:rPr kumimoji="1" lang="en-US" altLang="ja-JP" sz="1846"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846"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別紙</a:t>
            </a:r>
            <a:r>
              <a:rPr kumimoji="1" lang="en-US" altLang="ja-JP" sz="1846"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846"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ご意見受付様式</a:t>
            </a:r>
          </a:p>
        </p:txBody>
      </p:sp>
      <p:graphicFrame>
        <p:nvGraphicFramePr>
          <p:cNvPr id="8" name="表 7"/>
          <p:cNvGraphicFramePr>
            <a:graphicFrameLocks noGrp="1"/>
          </p:cNvGraphicFramePr>
          <p:nvPr>
            <p:extLst>
              <p:ext uri="{D42A27DB-BD31-4B8C-83A1-F6EECF244321}">
                <p14:modId xmlns:p14="http://schemas.microsoft.com/office/powerpoint/2010/main" val="3107218889"/>
              </p:ext>
            </p:extLst>
          </p:nvPr>
        </p:nvGraphicFramePr>
        <p:xfrm>
          <a:off x="136248" y="786255"/>
          <a:ext cx="8823271" cy="1008184"/>
        </p:xfrm>
        <a:graphic>
          <a:graphicData uri="http://schemas.openxmlformats.org/drawingml/2006/table">
            <a:tbl>
              <a:tblPr firstRow="1" bandRow="1">
                <a:tableStyleId>{5C22544A-7EE6-4342-B048-85BDC9FD1C3A}</a:tableStyleId>
              </a:tblPr>
              <a:tblGrid>
                <a:gridCol w="1165609">
                  <a:extLst>
                    <a:ext uri="{9D8B030D-6E8A-4147-A177-3AD203B41FA5}">
                      <a16:colId xmlns:a16="http://schemas.microsoft.com/office/drawing/2014/main" val="20000"/>
                    </a:ext>
                  </a:extLst>
                </a:gridCol>
                <a:gridCol w="7657662">
                  <a:extLst>
                    <a:ext uri="{9D8B030D-6E8A-4147-A177-3AD203B41FA5}">
                      <a16:colId xmlns:a16="http://schemas.microsoft.com/office/drawing/2014/main" val="20001"/>
                    </a:ext>
                  </a:extLst>
                </a:gridCol>
              </a:tblGrid>
              <a:tr h="253218">
                <a:tc rowSpan="2">
                  <a:txBody>
                    <a:bodyPr/>
                    <a:lstStyle/>
                    <a:p>
                      <a:pPr algn="ctr"/>
                      <a:r>
                        <a:rPr kumimoji="1" lang="ja-JP" altLang="en-US" sz="11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ご意見受付の</a:t>
                      </a:r>
                      <a:endParaRPr kumimoji="1" lang="en-US" altLang="ja-JP" sz="11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gn="ctr"/>
                      <a:r>
                        <a:rPr kumimoji="1" lang="ja-JP" altLang="en-US" sz="11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対象となる計画</a:t>
                      </a:r>
                      <a:endParaRPr kumimoji="1" lang="ja-JP" altLang="en-US" sz="11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L="84420" marR="84420" marT="42203" marB="4220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1" lang="ja-JP" altLang="en-US" sz="11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番号：東</a:t>
                      </a:r>
                      <a:r>
                        <a:rPr kumimoji="1" lang="en-US" altLang="ja-JP" sz="11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2021-3/</a:t>
                      </a:r>
                      <a:r>
                        <a:rPr kumimoji="1" lang="ja-JP" altLang="en-US" sz="11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西</a:t>
                      </a:r>
                      <a:r>
                        <a:rPr kumimoji="1" lang="en-US" altLang="ja-JP" sz="11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2021-3</a:t>
                      </a:r>
                      <a:r>
                        <a:rPr kumimoji="1" lang="ja-JP" altLang="en-US" sz="11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kumimoji="1" lang="en-US" altLang="ja-JP" sz="11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1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公表年月日：</a:t>
                      </a:r>
                      <a:r>
                        <a:rPr kumimoji="1" lang="en-US" altLang="ja-JP" sz="11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2021</a:t>
                      </a:r>
                      <a:r>
                        <a:rPr kumimoji="1" lang="ja-JP" altLang="en-US" sz="11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年</a:t>
                      </a:r>
                      <a:r>
                        <a:rPr kumimoji="1" lang="en-US" altLang="ja-JP" sz="11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10</a:t>
                      </a:r>
                      <a:r>
                        <a:rPr kumimoji="1" lang="ja-JP" altLang="en-US" sz="11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月７日</a:t>
                      </a:r>
                      <a:r>
                        <a:rPr kumimoji="1" lang="en-US" altLang="ja-JP" sz="11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endParaRPr kumimoji="1" lang="ja-JP" altLang="en-US" sz="11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L="84420" marR="84420" marT="42203" marB="4220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ysDot"/>
                      <a:round/>
                      <a:headEnd type="none" w="med" len="med"/>
                      <a:tailEnd type="none" w="med" len="med"/>
                    </a:lnB>
                    <a:noFill/>
                  </a:tcPr>
                </a:tc>
                <a:extLst>
                  <a:ext uri="{0D108BD9-81ED-4DB2-BD59-A6C34878D82A}">
                    <a16:rowId xmlns:a16="http://schemas.microsoft.com/office/drawing/2014/main" val="10000"/>
                  </a:ext>
                </a:extLst>
              </a:tr>
              <a:tr h="422031">
                <a:tc vMerge="1">
                  <a:txBody>
                    <a:bodyPr/>
                    <a:lstStyle/>
                    <a:p>
                      <a:pPr algn="ctr"/>
                      <a:endParaRPr kumimoji="1" lang="ja-JP" altLang="en-US" sz="12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L="91455" marR="9145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1" lang="ja-JP" altLang="en-US" sz="11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当社</a:t>
                      </a:r>
                      <a:r>
                        <a:rPr kumimoji="1" lang="en-US" altLang="ja-JP" sz="11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IP</a:t>
                      </a:r>
                      <a:r>
                        <a:rPr kumimoji="1" lang="ja-JP" altLang="en-US" sz="11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網において、新たに</a:t>
                      </a:r>
                      <a:r>
                        <a:rPr kumimoji="1" lang="en-US" altLang="ja-JP" sz="11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SIP</a:t>
                      </a:r>
                      <a:r>
                        <a:rPr kumimoji="1" lang="ja-JP" altLang="en-US" sz="11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サーバを用いて制御する機能を有する</a:t>
                      </a:r>
                      <a:r>
                        <a:rPr kumimoji="1" lang="en-US" altLang="ja-JP" sz="11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10Gbit/s</a:t>
                      </a:r>
                      <a:r>
                        <a:rPr kumimoji="1" lang="ja-JP" altLang="en-US" sz="11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対応収容ルータを設置の上、</a:t>
                      </a:r>
                      <a:r>
                        <a:rPr kumimoji="1" lang="en-US" altLang="ja-JP" sz="11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SIP</a:t>
                      </a:r>
                      <a:r>
                        <a:rPr kumimoji="1" lang="ja-JP" altLang="en-US" sz="11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サーバ、</a:t>
                      </a:r>
                      <a:r>
                        <a:rPr kumimoji="1" lang="en-US" altLang="ja-JP" sz="11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ENUM</a:t>
                      </a:r>
                      <a:r>
                        <a:rPr kumimoji="1" lang="ja-JP" altLang="en-US" sz="11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サーバ、</a:t>
                      </a:r>
                      <a:r>
                        <a:rPr kumimoji="1" lang="en-US" altLang="ja-JP" sz="11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SBC</a:t>
                      </a:r>
                      <a:r>
                        <a:rPr kumimoji="1" lang="ja-JP" altLang="en-US" sz="1100" b="0" dirty="0" err="1"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1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DNS</a:t>
                      </a:r>
                      <a:r>
                        <a:rPr kumimoji="1" lang="ja-JP" altLang="en-US" sz="1100" b="0" dirty="0" err="1"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1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メディアゲートウェイ、関門系ルータ及び関門交換機を用いることで、</a:t>
                      </a:r>
                      <a:r>
                        <a:rPr kumimoji="1" lang="en-US" altLang="ja-JP" sz="11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10Gbit/s</a:t>
                      </a:r>
                      <a:r>
                        <a:rPr kumimoji="1" lang="ja-JP" altLang="en-US" sz="1100" b="0" dirty="0" err="1"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までの</a:t>
                      </a:r>
                      <a:r>
                        <a:rPr kumimoji="1" lang="ja-JP" altLang="en-US" sz="11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符号伝送が可能な収容ルータを用いた光アクセスサービスのユーザへ当社の</a:t>
                      </a:r>
                      <a:r>
                        <a:rPr kumimoji="1" lang="en-US" altLang="ja-JP" sz="11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IP</a:t>
                      </a:r>
                      <a:r>
                        <a:rPr kumimoji="1" lang="ja-JP" altLang="en-US" sz="11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電話サービスの提供を実現するとともに、当該光アクセスサービス及び当該</a:t>
                      </a:r>
                      <a:r>
                        <a:rPr kumimoji="1" lang="en-US" altLang="ja-JP" sz="11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IP</a:t>
                      </a:r>
                      <a:r>
                        <a:rPr kumimoji="1" lang="ja-JP" altLang="en-US" sz="11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電話サービスと他事業者との相互接続を実現する機能</a:t>
                      </a:r>
                    </a:p>
                  </a:txBody>
                  <a:tcPr marL="84420" marR="84420" marT="42203" marB="4220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4224423300"/>
      </p:ext>
    </p:extLst>
  </p:cSld>
  <p:clrMapOvr>
    <a:masterClrMapping/>
  </p:clrMapOvr>
</p:sld>
</file>

<file path=ppt/theme/theme1.xml><?xml version="1.0" encoding="utf-8"?>
<a:theme xmlns:a="http://schemas.openxmlformats.org/drawingml/2006/main" name="1_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459</Words>
  <Application>Microsoft Office PowerPoint</Application>
  <PresentationFormat>画面に合わせる (4:3)</PresentationFormat>
  <Paragraphs>33</Paragraphs>
  <Slides>2</Slides>
  <Notes>0</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2</vt:i4>
      </vt:variant>
    </vt:vector>
  </HeadingPairs>
  <TitlesOfParts>
    <vt:vector size="8" baseType="lpstr">
      <vt:lpstr>Meiryo UI</vt:lpstr>
      <vt:lpstr>游ゴシック</vt:lpstr>
      <vt:lpstr>游ゴシック Light</vt:lpstr>
      <vt:lpstr>Arial</vt:lpstr>
      <vt:lpstr>Wingdings</vt:lpstr>
      <vt:lpstr>1_Office テーマ</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211007</dc:subject>
  <dc:creator/>
  <cp:lastModifiedBy/>
  <cp:revision>1</cp:revision>
  <dcterms:created xsi:type="dcterms:W3CDTF">2021-10-07T04:49:36Z</dcterms:created>
  <dcterms:modified xsi:type="dcterms:W3CDTF">2021-10-07T04:49:40Z</dcterms:modified>
</cp:coreProperties>
</file>